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56" r:id="rId2"/>
    <p:sldId id="264" r:id="rId3"/>
    <p:sldId id="266" r:id="rId4"/>
    <p:sldId id="273" r:id="rId5"/>
    <p:sldId id="267" r:id="rId6"/>
    <p:sldId id="271" r:id="rId7"/>
    <p:sldId id="272" r:id="rId8"/>
    <p:sldId id="268" r:id="rId9"/>
    <p:sldId id="309" r:id="rId10"/>
    <p:sldId id="270" r:id="rId11"/>
    <p:sldId id="269" r:id="rId12"/>
    <p:sldId id="274" r:id="rId13"/>
    <p:sldId id="275" r:id="rId14"/>
    <p:sldId id="279" r:id="rId15"/>
    <p:sldId id="280" r:id="rId16"/>
    <p:sldId id="281" r:id="rId17"/>
    <p:sldId id="282" r:id="rId18"/>
    <p:sldId id="283" r:id="rId19"/>
    <p:sldId id="276" r:id="rId20"/>
    <p:sldId id="307" r:id="rId21"/>
    <p:sldId id="310"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Lst>
  <p:sldSz cx="9144000" cy="6858000" type="screen4x3"/>
  <p:notesSz cx="7010400" cy="9296400"/>
  <p:defaultTextStyle>
    <a:defPPr>
      <a:defRPr lang="en-US"/>
    </a:defPPr>
    <a:lvl1pPr algn="l" rtl="0" fontAlgn="base">
      <a:spcBef>
        <a:spcPct val="0"/>
      </a:spcBef>
      <a:spcAft>
        <a:spcPct val="0"/>
      </a:spcAft>
      <a:defRPr sz="3200" kern="1200">
        <a:solidFill>
          <a:srgbClr val="433266"/>
        </a:solidFill>
        <a:latin typeface="Verdana" pitchFamily="34" charset="0"/>
        <a:ea typeface="+mn-ea"/>
        <a:cs typeface="+mn-cs"/>
      </a:defRPr>
    </a:lvl1pPr>
    <a:lvl2pPr marL="457200" algn="l" rtl="0" fontAlgn="base">
      <a:spcBef>
        <a:spcPct val="0"/>
      </a:spcBef>
      <a:spcAft>
        <a:spcPct val="0"/>
      </a:spcAft>
      <a:defRPr sz="3200" kern="1200">
        <a:solidFill>
          <a:srgbClr val="433266"/>
        </a:solidFill>
        <a:latin typeface="Verdana" pitchFamily="34" charset="0"/>
        <a:ea typeface="+mn-ea"/>
        <a:cs typeface="+mn-cs"/>
      </a:defRPr>
    </a:lvl2pPr>
    <a:lvl3pPr marL="914400" algn="l" rtl="0" fontAlgn="base">
      <a:spcBef>
        <a:spcPct val="0"/>
      </a:spcBef>
      <a:spcAft>
        <a:spcPct val="0"/>
      </a:spcAft>
      <a:defRPr sz="3200" kern="1200">
        <a:solidFill>
          <a:srgbClr val="433266"/>
        </a:solidFill>
        <a:latin typeface="Verdana" pitchFamily="34" charset="0"/>
        <a:ea typeface="+mn-ea"/>
        <a:cs typeface="+mn-cs"/>
      </a:defRPr>
    </a:lvl3pPr>
    <a:lvl4pPr marL="1371600" algn="l" rtl="0" fontAlgn="base">
      <a:spcBef>
        <a:spcPct val="0"/>
      </a:spcBef>
      <a:spcAft>
        <a:spcPct val="0"/>
      </a:spcAft>
      <a:defRPr sz="3200" kern="1200">
        <a:solidFill>
          <a:srgbClr val="433266"/>
        </a:solidFill>
        <a:latin typeface="Verdana" pitchFamily="34" charset="0"/>
        <a:ea typeface="+mn-ea"/>
        <a:cs typeface="+mn-cs"/>
      </a:defRPr>
    </a:lvl4pPr>
    <a:lvl5pPr marL="1828800" algn="l" rtl="0" fontAlgn="base">
      <a:spcBef>
        <a:spcPct val="0"/>
      </a:spcBef>
      <a:spcAft>
        <a:spcPct val="0"/>
      </a:spcAft>
      <a:defRPr sz="3200" kern="1200">
        <a:solidFill>
          <a:srgbClr val="433266"/>
        </a:solidFill>
        <a:latin typeface="Verdana" pitchFamily="34" charset="0"/>
        <a:ea typeface="+mn-ea"/>
        <a:cs typeface="+mn-cs"/>
      </a:defRPr>
    </a:lvl5pPr>
    <a:lvl6pPr marL="2286000" algn="l" defTabSz="914400" rtl="0" eaLnBrk="1" latinLnBrk="0" hangingPunct="1">
      <a:defRPr sz="3200" kern="1200">
        <a:solidFill>
          <a:srgbClr val="433266"/>
        </a:solidFill>
        <a:latin typeface="Verdana" pitchFamily="34" charset="0"/>
        <a:ea typeface="+mn-ea"/>
        <a:cs typeface="+mn-cs"/>
      </a:defRPr>
    </a:lvl6pPr>
    <a:lvl7pPr marL="2743200" algn="l" defTabSz="914400" rtl="0" eaLnBrk="1" latinLnBrk="0" hangingPunct="1">
      <a:defRPr sz="3200" kern="1200">
        <a:solidFill>
          <a:srgbClr val="433266"/>
        </a:solidFill>
        <a:latin typeface="Verdana" pitchFamily="34" charset="0"/>
        <a:ea typeface="+mn-ea"/>
        <a:cs typeface="+mn-cs"/>
      </a:defRPr>
    </a:lvl7pPr>
    <a:lvl8pPr marL="3200400" algn="l" defTabSz="914400" rtl="0" eaLnBrk="1" latinLnBrk="0" hangingPunct="1">
      <a:defRPr sz="3200" kern="1200">
        <a:solidFill>
          <a:srgbClr val="433266"/>
        </a:solidFill>
        <a:latin typeface="Verdana" pitchFamily="34" charset="0"/>
        <a:ea typeface="+mn-ea"/>
        <a:cs typeface="+mn-cs"/>
      </a:defRPr>
    </a:lvl8pPr>
    <a:lvl9pPr marL="3657600" algn="l" defTabSz="914400" rtl="0" eaLnBrk="1" latinLnBrk="0" hangingPunct="1">
      <a:defRPr sz="3200" kern="1200">
        <a:solidFill>
          <a:srgbClr val="433266"/>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76B"/>
    <a:srgbClr val="717375"/>
    <a:srgbClr val="C69C6D"/>
    <a:srgbClr val="C0C0C0"/>
    <a:srgbClr val="CAD42B"/>
    <a:srgbClr val="006A53"/>
    <a:srgbClr val="66B346"/>
    <a:srgbClr val="DFF0D8"/>
    <a:srgbClr val="CDE7C3"/>
    <a:srgbClr val="F1F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4590" autoAdjust="0"/>
  </p:normalViewPr>
  <p:slideViewPr>
    <p:cSldViewPr>
      <p:cViewPr varScale="1">
        <p:scale>
          <a:sx n="86" d="100"/>
          <a:sy n="86"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8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400D7-584D-40A0-9FED-F754161730D2}"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12670CD2-3206-4FAC-8A6F-8E2C8A0E1A46}">
      <dgm:prSet phldrT="[Text]" custT="1"/>
      <dgm:spPr>
        <a:solidFill>
          <a:schemeClr val="bg1"/>
        </a:solidFill>
        <a:ln>
          <a:solidFill>
            <a:schemeClr val="accent6">
              <a:lumMod val="50000"/>
            </a:schemeClr>
          </a:solidFill>
        </a:ln>
      </dgm:spPr>
      <dgm:t>
        <a:bodyPr/>
        <a:lstStyle/>
        <a:p>
          <a:r>
            <a:rPr lang="en-US" sz="1400" b="0" dirty="0">
              <a:solidFill>
                <a:schemeClr val="tx1"/>
              </a:solidFill>
            </a:rPr>
            <a:t>Why are we conducting the board evaluation?</a:t>
          </a:r>
        </a:p>
      </dgm:t>
    </dgm:pt>
    <dgm:pt modelId="{F76D957A-856C-46DD-9D73-ACBA111687AE}" type="parTrans" cxnId="{156B7347-FEEC-4CAD-B822-8218751E4A2C}">
      <dgm:prSet/>
      <dgm:spPr/>
      <dgm:t>
        <a:bodyPr/>
        <a:lstStyle/>
        <a:p>
          <a:endParaRPr lang="en-US"/>
        </a:p>
      </dgm:t>
    </dgm:pt>
    <dgm:pt modelId="{38FFDE3E-3944-4E0D-8DEA-F655BACCA4B4}" type="sibTrans" cxnId="{156B7347-FEEC-4CAD-B822-8218751E4A2C}">
      <dgm:prSet/>
      <dgm:spPr/>
      <dgm:t>
        <a:bodyPr/>
        <a:lstStyle/>
        <a:p>
          <a:endParaRPr lang="en-US"/>
        </a:p>
      </dgm:t>
    </dgm:pt>
    <dgm:pt modelId="{5CA9DD33-4C80-4CBD-96A6-E0D41E46D3A7}">
      <dgm:prSet phldrT="[Text]" custT="1"/>
      <dgm:spPr>
        <a:solidFill>
          <a:schemeClr val="bg1"/>
        </a:solidFill>
        <a:ln>
          <a:solidFill>
            <a:schemeClr val="accent6">
              <a:lumMod val="50000"/>
            </a:schemeClr>
          </a:solidFill>
        </a:ln>
      </dgm:spPr>
      <dgm:t>
        <a:bodyPr/>
        <a:lstStyle/>
        <a:p>
          <a:r>
            <a:rPr lang="en-US" sz="1400" b="0" dirty="0">
              <a:solidFill>
                <a:schemeClr val="tx1"/>
              </a:solidFill>
            </a:rPr>
            <a:t>Who will lead the process?</a:t>
          </a:r>
        </a:p>
      </dgm:t>
    </dgm:pt>
    <dgm:pt modelId="{F4FF7D6C-D913-4A8A-842F-B097DFB498E9}" type="parTrans" cxnId="{10A3A40E-E0B6-4E06-8649-9BC850888CD5}">
      <dgm:prSet/>
      <dgm:spPr>
        <a:ln>
          <a:solidFill>
            <a:srgbClr val="663300"/>
          </a:solidFill>
        </a:ln>
      </dgm:spPr>
      <dgm:t>
        <a:bodyPr/>
        <a:lstStyle/>
        <a:p>
          <a:endParaRPr lang="en-US"/>
        </a:p>
      </dgm:t>
    </dgm:pt>
    <dgm:pt modelId="{0BAC77FA-0309-4E8E-BB71-EF35555797E3}" type="sibTrans" cxnId="{10A3A40E-E0B6-4E06-8649-9BC850888CD5}">
      <dgm:prSet/>
      <dgm:spPr/>
      <dgm:t>
        <a:bodyPr/>
        <a:lstStyle/>
        <a:p>
          <a:endParaRPr lang="en-US"/>
        </a:p>
      </dgm:t>
    </dgm:pt>
    <dgm:pt modelId="{A5CB8ADE-0FE4-43D3-B004-538EA2E1FCC9}">
      <dgm:prSet phldrT="[Text]"/>
      <dgm:spPr>
        <a:solidFill>
          <a:schemeClr val="accent6">
            <a:lumMod val="20000"/>
            <a:lumOff val="80000"/>
          </a:schemeClr>
        </a:solidFill>
      </dgm:spPr>
      <dgm:t>
        <a:bodyPr/>
        <a:lstStyle/>
        <a:p>
          <a:r>
            <a:rPr lang="en-US" dirty="0"/>
            <a:t>Why</a:t>
          </a:r>
        </a:p>
      </dgm:t>
    </dgm:pt>
    <dgm:pt modelId="{EDECD796-D60F-4184-B674-CDF625790756}" type="parTrans" cxnId="{EBE31109-304F-4D1E-9060-39DDEAB157A0}">
      <dgm:prSet/>
      <dgm:spPr/>
      <dgm:t>
        <a:bodyPr/>
        <a:lstStyle/>
        <a:p>
          <a:endParaRPr lang="en-US"/>
        </a:p>
      </dgm:t>
    </dgm:pt>
    <dgm:pt modelId="{900028E8-0804-4F24-A699-CBBBD5C1289C}" type="sibTrans" cxnId="{EBE31109-304F-4D1E-9060-39DDEAB157A0}">
      <dgm:prSet/>
      <dgm:spPr/>
      <dgm:t>
        <a:bodyPr/>
        <a:lstStyle/>
        <a:p>
          <a:endParaRPr lang="en-US"/>
        </a:p>
      </dgm:t>
    </dgm:pt>
    <dgm:pt modelId="{EF6C5854-AF7D-44C6-B261-0FB4A8EB1A4D}">
      <dgm:prSet phldrT="[Text]"/>
      <dgm:spPr>
        <a:solidFill>
          <a:schemeClr val="accent6">
            <a:lumMod val="40000"/>
            <a:lumOff val="60000"/>
          </a:schemeClr>
        </a:solidFill>
      </dgm:spPr>
      <dgm:t>
        <a:bodyPr/>
        <a:lstStyle/>
        <a:p>
          <a:r>
            <a:rPr lang="en-US" dirty="0"/>
            <a:t>Who</a:t>
          </a:r>
        </a:p>
      </dgm:t>
    </dgm:pt>
    <dgm:pt modelId="{73125035-01A6-40B7-ADD6-54547DF6D2F9}" type="parTrans" cxnId="{ECF75ECE-8C1E-493E-BC2B-D9EF23EA9AAB}">
      <dgm:prSet/>
      <dgm:spPr/>
      <dgm:t>
        <a:bodyPr/>
        <a:lstStyle/>
        <a:p>
          <a:endParaRPr lang="en-US"/>
        </a:p>
      </dgm:t>
    </dgm:pt>
    <dgm:pt modelId="{29E5C52F-0146-489D-AF3F-6D5FD043B8AA}" type="sibTrans" cxnId="{ECF75ECE-8C1E-493E-BC2B-D9EF23EA9AAB}">
      <dgm:prSet/>
      <dgm:spPr/>
      <dgm:t>
        <a:bodyPr/>
        <a:lstStyle/>
        <a:p>
          <a:endParaRPr lang="en-US"/>
        </a:p>
      </dgm:t>
    </dgm:pt>
    <dgm:pt modelId="{37F19019-B092-4330-A051-4992739572D2}">
      <dgm:prSet phldrT="[Text]"/>
      <dgm:spPr>
        <a:solidFill>
          <a:schemeClr val="accent6">
            <a:lumMod val="60000"/>
            <a:lumOff val="40000"/>
          </a:schemeClr>
        </a:solidFill>
      </dgm:spPr>
      <dgm:t>
        <a:bodyPr/>
        <a:lstStyle/>
        <a:p>
          <a:r>
            <a:rPr lang="en-US" dirty="0"/>
            <a:t>How</a:t>
          </a:r>
        </a:p>
      </dgm:t>
    </dgm:pt>
    <dgm:pt modelId="{5CE9618A-282C-4757-9572-E430F42642EB}" type="parTrans" cxnId="{C6DAD3F3-E1FB-49AC-980B-7E2A03F3744D}">
      <dgm:prSet/>
      <dgm:spPr/>
      <dgm:t>
        <a:bodyPr/>
        <a:lstStyle/>
        <a:p>
          <a:endParaRPr lang="en-US"/>
        </a:p>
      </dgm:t>
    </dgm:pt>
    <dgm:pt modelId="{4C6B6BA4-292F-4A0B-84EC-BDFD7947C4BC}" type="sibTrans" cxnId="{C6DAD3F3-E1FB-49AC-980B-7E2A03F3744D}">
      <dgm:prSet/>
      <dgm:spPr/>
      <dgm:t>
        <a:bodyPr/>
        <a:lstStyle/>
        <a:p>
          <a:endParaRPr lang="en-US"/>
        </a:p>
      </dgm:t>
    </dgm:pt>
    <dgm:pt modelId="{D48836C7-F803-423D-89B2-BEFBF6C4C12C}">
      <dgm:prSet phldrT="[Text]"/>
      <dgm:spPr>
        <a:solidFill>
          <a:schemeClr val="accent6">
            <a:lumMod val="75000"/>
          </a:schemeClr>
        </a:solidFill>
      </dgm:spPr>
      <dgm:t>
        <a:bodyPr/>
        <a:lstStyle/>
        <a:p>
          <a:r>
            <a:rPr lang="en-US" dirty="0"/>
            <a:t>Which</a:t>
          </a:r>
        </a:p>
      </dgm:t>
    </dgm:pt>
    <dgm:pt modelId="{C3C128F7-7F21-41B9-9269-69897E65088D}" type="parTrans" cxnId="{A13E69E3-8BB8-464C-95F0-4C641283818A}">
      <dgm:prSet/>
      <dgm:spPr/>
      <dgm:t>
        <a:bodyPr/>
        <a:lstStyle/>
        <a:p>
          <a:endParaRPr lang="en-US"/>
        </a:p>
      </dgm:t>
    </dgm:pt>
    <dgm:pt modelId="{0A8FD67C-DAAE-44D3-92BD-BE10C62BB952}" type="sibTrans" cxnId="{A13E69E3-8BB8-464C-95F0-4C641283818A}">
      <dgm:prSet/>
      <dgm:spPr/>
      <dgm:t>
        <a:bodyPr/>
        <a:lstStyle/>
        <a:p>
          <a:endParaRPr lang="en-US"/>
        </a:p>
      </dgm:t>
    </dgm:pt>
    <dgm:pt modelId="{F78B725D-B36D-442F-83A4-E6E437E596D1}">
      <dgm:prSet phldrT="[Text]"/>
      <dgm:spPr>
        <a:solidFill>
          <a:schemeClr val="accent6">
            <a:lumMod val="60000"/>
            <a:lumOff val="40000"/>
          </a:schemeClr>
        </a:solidFill>
      </dgm:spPr>
      <dgm:t>
        <a:bodyPr/>
        <a:lstStyle/>
        <a:p>
          <a:r>
            <a:rPr lang="en-US" dirty="0"/>
            <a:t>When</a:t>
          </a:r>
        </a:p>
      </dgm:t>
    </dgm:pt>
    <dgm:pt modelId="{D96D07AD-8A03-4065-ACA5-B610A252752D}" type="parTrans" cxnId="{67595868-56C5-45C3-A1C9-8FB1DD2DF8AA}">
      <dgm:prSet/>
      <dgm:spPr/>
      <dgm:t>
        <a:bodyPr/>
        <a:lstStyle/>
        <a:p>
          <a:endParaRPr lang="en-US"/>
        </a:p>
      </dgm:t>
    </dgm:pt>
    <dgm:pt modelId="{BE16525E-FD89-4147-9634-C8BC66FCDFB1}" type="sibTrans" cxnId="{67595868-56C5-45C3-A1C9-8FB1DD2DF8AA}">
      <dgm:prSet/>
      <dgm:spPr/>
      <dgm:t>
        <a:bodyPr/>
        <a:lstStyle/>
        <a:p>
          <a:endParaRPr lang="en-US"/>
        </a:p>
      </dgm:t>
    </dgm:pt>
    <dgm:pt modelId="{BD829671-9DB4-4CA7-BD39-A06DB9651D05}">
      <dgm:prSet phldrT="[Text]"/>
      <dgm:spPr>
        <a:solidFill>
          <a:schemeClr val="accent6">
            <a:lumMod val="20000"/>
            <a:lumOff val="80000"/>
          </a:schemeClr>
        </a:solidFill>
      </dgm:spPr>
      <dgm:t>
        <a:bodyPr/>
        <a:lstStyle/>
        <a:p>
          <a:r>
            <a:rPr lang="en-US" dirty="0"/>
            <a:t>What</a:t>
          </a:r>
        </a:p>
      </dgm:t>
    </dgm:pt>
    <dgm:pt modelId="{AB12F520-AD1C-4ED0-B75F-2F915D3B8EFF}" type="parTrans" cxnId="{6B81CD1E-C238-47C9-BAF0-DDF71C5FA690}">
      <dgm:prSet/>
      <dgm:spPr/>
      <dgm:t>
        <a:bodyPr/>
        <a:lstStyle/>
        <a:p>
          <a:endParaRPr lang="en-US"/>
        </a:p>
      </dgm:t>
    </dgm:pt>
    <dgm:pt modelId="{A279A4E4-740A-4B05-A3AA-3428AA37C747}" type="sibTrans" cxnId="{6B81CD1E-C238-47C9-BAF0-DDF71C5FA690}">
      <dgm:prSet/>
      <dgm:spPr/>
      <dgm:t>
        <a:bodyPr/>
        <a:lstStyle/>
        <a:p>
          <a:endParaRPr lang="en-US"/>
        </a:p>
      </dgm:t>
    </dgm:pt>
    <dgm:pt modelId="{E2481711-17B2-4B52-B5C2-878C09215479}">
      <dgm:prSet custT="1"/>
      <dgm:spPr>
        <a:solidFill>
          <a:schemeClr val="bg1"/>
        </a:solidFill>
        <a:ln>
          <a:solidFill>
            <a:schemeClr val="accent6">
              <a:lumMod val="50000"/>
            </a:schemeClr>
          </a:solidFill>
        </a:ln>
      </dgm:spPr>
      <dgm:t>
        <a:bodyPr/>
        <a:lstStyle/>
        <a:p>
          <a:r>
            <a:rPr lang="en-US" sz="1400" b="0" dirty="0">
              <a:solidFill>
                <a:schemeClr val="tx1"/>
              </a:solidFill>
            </a:rPr>
            <a:t>Who will take part in the evaluations?</a:t>
          </a:r>
        </a:p>
      </dgm:t>
    </dgm:pt>
    <dgm:pt modelId="{952A286E-DEEF-496F-B6CE-122531660B54}" type="parTrans" cxnId="{015D6E95-84B7-452D-8C46-CECD8E146B09}">
      <dgm:prSet/>
      <dgm:spPr>
        <a:ln>
          <a:solidFill>
            <a:srgbClr val="663300"/>
          </a:solidFill>
        </a:ln>
      </dgm:spPr>
      <dgm:t>
        <a:bodyPr/>
        <a:lstStyle/>
        <a:p>
          <a:endParaRPr lang="en-US"/>
        </a:p>
      </dgm:t>
    </dgm:pt>
    <dgm:pt modelId="{0922F009-4B6A-4CA0-B589-FBEBCB5DA573}" type="sibTrans" cxnId="{015D6E95-84B7-452D-8C46-CECD8E146B09}">
      <dgm:prSet/>
      <dgm:spPr/>
      <dgm:t>
        <a:bodyPr/>
        <a:lstStyle/>
        <a:p>
          <a:endParaRPr lang="en-US"/>
        </a:p>
      </dgm:t>
    </dgm:pt>
    <dgm:pt modelId="{AE4976A0-0A03-4592-8C2D-7B89C685CC88}">
      <dgm:prSet custT="1"/>
      <dgm:spPr>
        <a:solidFill>
          <a:schemeClr val="bg1"/>
        </a:solidFill>
        <a:ln>
          <a:solidFill>
            <a:schemeClr val="accent6">
              <a:lumMod val="50000"/>
            </a:schemeClr>
          </a:solidFill>
        </a:ln>
      </dgm:spPr>
      <dgm:t>
        <a:bodyPr/>
        <a:lstStyle/>
        <a:p>
          <a:r>
            <a:rPr lang="en-US" sz="1400" b="0" dirty="0">
              <a:solidFill>
                <a:schemeClr val="tx1"/>
              </a:solidFill>
            </a:rPr>
            <a:t>Who will conduct the evaluations?</a:t>
          </a:r>
        </a:p>
      </dgm:t>
    </dgm:pt>
    <dgm:pt modelId="{62DC27F7-BDA7-43D3-9207-CC217C95C995}" type="sibTrans" cxnId="{2C2DAEE1-97F9-4578-AB3D-8A98555A2FE8}">
      <dgm:prSet/>
      <dgm:spPr/>
      <dgm:t>
        <a:bodyPr/>
        <a:lstStyle/>
        <a:p>
          <a:endParaRPr lang="en-US"/>
        </a:p>
      </dgm:t>
    </dgm:pt>
    <dgm:pt modelId="{13B54C35-F333-46EF-8FB1-A39AED5966A1}" type="parTrans" cxnId="{2C2DAEE1-97F9-4578-AB3D-8A98555A2FE8}">
      <dgm:prSet/>
      <dgm:spPr>
        <a:ln>
          <a:solidFill>
            <a:srgbClr val="663300"/>
          </a:solidFill>
        </a:ln>
      </dgm:spPr>
      <dgm:t>
        <a:bodyPr/>
        <a:lstStyle/>
        <a:p>
          <a:endParaRPr lang="en-US"/>
        </a:p>
      </dgm:t>
    </dgm:pt>
    <dgm:pt modelId="{925D70BD-BBD5-472D-B309-0BECEDF10850}">
      <dgm:prSet custT="1"/>
      <dgm:spPr>
        <a:solidFill>
          <a:schemeClr val="bg1"/>
        </a:solidFill>
        <a:ln>
          <a:solidFill>
            <a:schemeClr val="accent6">
              <a:lumMod val="50000"/>
            </a:schemeClr>
          </a:solidFill>
        </a:ln>
      </dgm:spPr>
      <dgm:t>
        <a:bodyPr/>
        <a:lstStyle/>
        <a:p>
          <a:r>
            <a:rPr lang="en-US" sz="1400" b="0" dirty="0">
              <a:solidFill>
                <a:schemeClr val="tx1"/>
              </a:solidFill>
            </a:rPr>
            <a:t>How will the evaluations be conducted?</a:t>
          </a:r>
        </a:p>
      </dgm:t>
    </dgm:pt>
    <dgm:pt modelId="{518695AF-EA41-4E8E-A585-EC2BECBF7A9F}" type="parTrans" cxnId="{D81B72F5-9103-4A1F-BC2C-C2FE076A1872}">
      <dgm:prSet/>
      <dgm:spPr>
        <a:ln>
          <a:solidFill>
            <a:srgbClr val="663300"/>
          </a:solidFill>
        </a:ln>
      </dgm:spPr>
      <dgm:t>
        <a:bodyPr/>
        <a:lstStyle/>
        <a:p>
          <a:endParaRPr lang="en-US"/>
        </a:p>
      </dgm:t>
    </dgm:pt>
    <dgm:pt modelId="{299FDD8B-FD56-4051-86D3-047A77634A24}" type="sibTrans" cxnId="{D81B72F5-9103-4A1F-BC2C-C2FE076A1872}">
      <dgm:prSet/>
      <dgm:spPr/>
      <dgm:t>
        <a:bodyPr/>
        <a:lstStyle/>
        <a:p>
          <a:endParaRPr lang="en-US"/>
        </a:p>
      </dgm:t>
    </dgm:pt>
    <dgm:pt modelId="{45E792A3-8268-4408-A3C4-6E70D058781E}">
      <dgm:prSet custT="1"/>
      <dgm:spPr>
        <a:solidFill>
          <a:schemeClr val="bg1"/>
        </a:solidFill>
        <a:ln>
          <a:solidFill>
            <a:schemeClr val="accent6">
              <a:lumMod val="50000"/>
            </a:schemeClr>
          </a:solidFill>
        </a:ln>
      </dgm:spPr>
      <dgm:t>
        <a:bodyPr/>
        <a:lstStyle/>
        <a:p>
          <a:r>
            <a:rPr lang="en-US" sz="1400" b="0" dirty="0">
              <a:solidFill>
                <a:schemeClr val="tx1"/>
              </a:solidFill>
            </a:rPr>
            <a:t>Which evaluations will be conducted?</a:t>
          </a:r>
        </a:p>
      </dgm:t>
    </dgm:pt>
    <dgm:pt modelId="{60D8BEEB-BFB4-44B0-8C37-B60D9D0CF9B3}" type="parTrans" cxnId="{228EEB18-FACB-403F-9C9F-A9DD19D29A21}">
      <dgm:prSet/>
      <dgm:spPr>
        <a:ln>
          <a:solidFill>
            <a:srgbClr val="663300"/>
          </a:solidFill>
        </a:ln>
      </dgm:spPr>
      <dgm:t>
        <a:bodyPr/>
        <a:lstStyle/>
        <a:p>
          <a:endParaRPr lang="en-US"/>
        </a:p>
      </dgm:t>
    </dgm:pt>
    <dgm:pt modelId="{59C4C9B0-4EF2-455D-B03D-3D68338CE20B}" type="sibTrans" cxnId="{228EEB18-FACB-403F-9C9F-A9DD19D29A21}">
      <dgm:prSet/>
      <dgm:spPr/>
      <dgm:t>
        <a:bodyPr/>
        <a:lstStyle/>
        <a:p>
          <a:endParaRPr lang="en-US"/>
        </a:p>
      </dgm:t>
    </dgm:pt>
    <dgm:pt modelId="{68D5AB7D-F337-44CA-BB70-5EAD9E544A63}">
      <dgm:prSet custT="1"/>
      <dgm:spPr>
        <a:solidFill>
          <a:schemeClr val="bg1"/>
        </a:solidFill>
        <a:ln>
          <a:solidFill>
            <a:schemeClr val="accent6">
              <a:lumMod val="50000"/>
            </a:schemeClr>
          </a:solidFill>
        </a:ln>
      </dgm:spPr>
      <dgm:t>
        <a:bodyPr/>
        <a:lstStyle/>
        <a:p>
          <a:r>
            <a:rPr lang="en-US" sz="1400" b="0" dirty="0">
              <a:solidFill>
                <a:schemeClr val="tx1"/>
              </a:solidFill>
            </a:rPr>
            <a:t>Which criteria will be evaluation against?</a:t>
          </a:r>
        </a:p>
      </dgm:t>
    </dgm:pt>
    <dgm:pt modelId="{A7CB609C-ECA9-4E58-923E-354F50FE029A}" type="parTrans" cxnId="{813D5B3D-E950-4A37-B7D8-F767D4B83064}">
      <dgm:prSet/>
      <dgm:spPr>
        <a:ln>
          <a:solidFill>
            <a:srgbClr val="663300"/>
          </a:solidFill>
        </a:ln>
      </dgm:spPr>
      <dgm:t>
        <a:bodyPr/>
        <a:lstStyle/>
        <a:p>
          <a:endParaRPr lang="en-US"/>
        </a:p>
      </dgm:t>
    </dgm:pt>
    <dgm:pt modelId="{0091F185-97C2-4259-A8C3-43349788EC1B}" type="sibTrans" cxnId="{813D5B3D-E950-4A37-B7D8-F767D4B83064}">
      <dgm:prSet/>
      <dgm:spPr/>
      <dgm:t>
        <a:bodyPr/>
        <a:lstStyle/>
        <a:p>
          <a:endParaRPr lang="en-US"/>
        </a:p>
      </dgm:t>
    </dgm:pt>
    <dgm:pt modelId="{3F74463B-CA5B-4EB2-AA2B-024E285D6A39}">
      <dgm:prSet custT="1"/>
      <dgm:spPr>
        <a:solidFill>
          <a:schemeClr val="bg1"/>
        </a:solidFill>
        <a:ln>
          <a:solidFill>
            <a:schemeClr val="accent6">
              <a:lumMod val="50000"/>
            </a:schemeClr>
          </a:solidFill>
        </a:ln>
      </dgm:spPr>
      <dgm:t>
        <a:bodyPr/>
        <a:lstStyle/>
        <a:p>
          <a:r>
            <a:rPr lang="en-US" sz="1400" b="0" dirty="0">
              <a:solidFill>
                <a:schemeClr val="tx1"/>
              </a:solidFill>
            </a:rPr>
            <a:t>When will the evaluations be conducted?</a:t>
          </a:r>
        </a:p>
      </dgm:t>
    </dgm:pt>
    <dgm:pt modelId="{01426354-5A2D-41D9-8AFD-FCD1D6820F91}" type="parTrans" cxnId="{A5447C4F-92CD-47E9-A6AA-FD448065CE80}">
      <dgm:prSet/>
      <dgm:spPr>
        <a:ln>
          <a:solidFill>
            <a:srgbClr val="663300"/>
          </a:solidFill>
        </a:ln>
      </dgm:spPr>
      <dgm:t>
        <a:bodyPr/>
        <a:lstStyle/>
        <a:p>
          <a:endParaRPr lang="en-US"/>
        </a:p>
      </dgm:t>
    </dgm:pt>
    <dgm:pt modelId="{7D26DFAB-DBCB-46A2-99FE-7CCACDFA727C}" type="sibTrans" cxnId="{A5447C4F-92CD-47E9-A6AA-FD448065CE80}">
      <dgm:prSet/>
      <dgm:spPr/>
      <dgm:t>
        <a:bodyPr/>
        <a:lstStyle/>
        <a:p>
          <a:endParaRPr lang="en-US"/>
        </a:p>
      </dgm:t>
    </dgm:pt>
    <dgm:pt modelId="{64F090FD-F396-4CC2-9A1B-51DC16CC183F}">
      <dgm:prSet custT="1"/>
      <dgm:spPr>
        <a:solidFill>
          <a:schemeClr val="bg1"/>
        </a:solidFill>
        <a:ln>
          <a:solidFill>
            <a:schemeClr val="accent6">
              <a:lumMod val="50000"/>
            </a:schemeClr>
          </a:solidFill>
        </a:ln>
      </dgm:spPr>
      <dgm:t>
        <a:bodyPr/>
        <a:lstStyle/>
        <a:p>
          <a:r>
            <a:rPr lang="en-US" sz="1400" b="0" dirty="0">
              <a:solidFill>
                <a:schemeClr val="tx1"/>
              </a:solidFill>
            </a:rPr>
            <a:t>What will we do with the results of the evaluations?</a:t>
          </a:r>
        </a:p>
      </dgm:t>
    </dgm:pt>
    <dgm:pt modelId="{87C115DD-FFA1-4CE3-B6EC-1DD9CE372BFC}" type="parTrans" cxnId="{733D8846-CCFA-4234-ADD6-059233184E6C}">
      <dgm:prSet/>
      <dgm:spPr>
        <a:ln>
          <a:solidFill>
            <a:srgbClr val="663300"/>
          </a:solidFill>
        </a:ln>
      </dgm:spPr>
      <dgm:t>
        <a:bodyPr/>
        <a:lstStyle/>
        <a:p>
          <a:endParaRPr lang="en-US"/>
        </a:p>
      </dgm:t>
    </dgm:pt>
    <dgm:pt modelId="{D28DAF2F-0F29-4746-986E-88B46C36D28A}" type="sibTrans" cxnId="{733D8846-CCFA-4234-ADD6-059233184E6C}">
      <dgm:prSet/>
      <dgm:spPr/>
      <dgm:t>
        <a:bodyPr/>
        <a:lstStyle/>
        <a:p>
          <a:endParaRPr lang="en-US"/>
        </a:p>
      </dgm:t>
    </dgm:pt>
    <dgm:pt modelId="{6F53B32D-1388-4CFE-89F8-9E6DCA24D094}" type="pres">
      <dgm:prSet presAssocID="{A5D400D7-584D-40A0-9FED-F754161730D2}" presName="mainComposite" presStyleCnt="0">
        <dgm:presLayoutVars>
          <dgm:chPref val="1"/>
          <dgm:dir/>
          <dgm:animOne val="branch"/>
          <dgm:animLvl val="lvl"/>
          <dgm:resizeHandles val="exact"/>
        </dgm:presLayoutVars>
      </dgm:prSet>
      <dgm:spPr/>
      <dgm:t>
        <a:bodyPr/>
        <a:lstStyle/>
        <a:p>
          <a:endParaRPr lang="en-CA"/>
        </a:p>
      </dgm:t>
    </dgm:pt>
    <dgm:pt modelId="{3A9E70D3-6A53-45FA-8A0C-E7F342DB7DC7}" type="pres">
      <dgm:prSet presAssocID="{A5D400D7-584D-40A0-9FED-F754161730D2}" presName="hierFlow" presStyleCnt="0"/>
      <dgm:spPr/>
    </dgm:pt>
    <dgm:pt modelId="{E6BC3900-DAD0-42BA-A163-1F61DEEA0638}" type="pres">
      <dgm:prSet presAssocID="{A5D400D7-584D-40A0-9FED-F754161730D2}" presName="firstBuf" presStyleCnt="0"/>
      <dgm:spPr/>
    </dgm:pt>
    <dgm:pt modelId="{9DD59A0D-7DD5-4649-9148-456A5E2FC9F1}" type="pres">
      <dgm:prSet presAssocID="{A5D400D7-584D-40A0-9FED-F754161730D2}" presName="hierChild1" presStyleCnt="0">
        <dgm:presLayoutVars>
          <dgm:chPref val="1"/>
          <dgm:animOne val="branch"/>
          <dgm:animLvl val="lvl"/>
        </dgm:presLayoutVars>
      </dgm:prSet>
      <dgm:spPr/>
    </dgm:pt>
    <dgm:pt modelId="{A5786C66-FDA7-4DF2-B85E-6B9489777B36}" type="pres">
      <dgm:prSet presAssocID="{12670CD2-3206-4FAC-8A6F-8E2C8A0E1A46}" presName="Name14" presStyleCnt="0"/>
      <dgm:spPr/>
    </dgm:pt>
    <dgm:pt modelId="{724B70B7-8A53-4045-B878-A945CF2313FB}" type="pres">
      <dgm:prSet presAssocID="{12670CD2-3206-4FAC-8A6F-8E2C8A0E1A46}" presName="level1Shape" presStyleLbl="node0" presStyleIdx="0" presStyleCnt="1" custScaleX="337196" custLinFactNeighborX="1667">
        <dgm:presLayoutVars>
          <dgm:chPref val="3"/>
        </dgm:presLayoutVars>
      </dgm:prSet>
      <dgm:spPr/>
      <dgm:t>
        <a:bodyPr/>
        <a:lstStyle/>
        <a:p>
          <a:endParaRPr lang="en-CA"/>
        </a:p>
      </dgm:t>
    </dgm:pt>
    <dgm:pt modelId="{A36BDC0C-4AF2-4FB7-A0E9-CB9D15077F7A}" type="pres">
      <dgm:prSet presAssocID="{12670CD2-3206-4FAC-8A6F-8E2C8A0E1A46}" presName="hierChild2" presStyleCnt="0"/>
      <dgm:spPr/>
    </dgm:pt>
    <dgm:pt modelId="{B83375D0-9BA2-41C6-8E39-8B78CF91906C}" type="pres">
      <dgm:prSet presAssocID="{F4FF7D6C-D913-4A8A-842F-B097DFB498E9}" presName="Name19" presStyleLbl="parChTrans1D2" presStyleIdx="0" presStyleCnt="3"/>
      <dgm:spPr/>
      <dgm:t>
        <a:bodyPr/>
        <a:lstStyle/>
        <a:p>
          <a:endParaRPr lang="en-CA"/>
        </a:p>
      </dgm:t>
    </dgm:pt>
    <dgm:pt modelId="{5245B6EC-1618-4F93-B1FD-EF5FBF970366}" type="pres">
      <dgm:prSet presAssocID="{5CA9DD33-4C80-4CBD-96A6-E0D41E46D3A7}" presName="Name21" presStyleCnt="0"/>
      <dgm:spPr/>
    </dgm:pt>
    <dgm:pt modelId="{D56A573A-5078-4747-B051-3AC7B8E5DC98}" type="pres">
      <dgm:prSet presAssocID="{5CA9DD33-4C80-4CBD-96A6-E0D41E46D3A7}" presName="level2Shape" presStyleLbl="node2" presStyleIdx="0" presStyleCnt="3" custScaleX="188678" custScaleY="119722" custLinFactNeighborX="1667"/>
      <dgm:spPr/>
      <dgm:t>
        <a:bodyPr/>
        <a:lstStyle/>
        <a:p>
          <a:endParaRPr lang="en-CA"/>
        </a:p>
      </dgm:t>
    </dgm:pt>
    <dgm:pt modelId="{15667771-D308-4F3D-A874-541ED64ACC16}" type="pres">
      <dgm:prSet presAssocID="{5CA9DD33-4C80-4CBD-96A6-E0D41E46D3A7}" presName="hierChild3" presStyleCnt="0"/>
      <dgm:spPr/>
    </dgm:pt>
    <dgm:pt modelId="{7288AB82-1ADD-4450-80AB-1B7DB132C5C5}" type="pres">
      <dgm:prSet presAssocID="{13B54C35-F333-46EF-8FB1-A39AED5966A1}" presName="Name19" presStyleLbl="parChTrans1D2" presStyleIdx="1" presStyleCnt="3"/>
      <dgm:spPr/>
      <dgm:t>
        <a:bodyPr/>
        <a:lstStyle/>
        <a:p>
          <a:endParaRPr lang="en-CA"/>
        </a:p>
      </dgm:t>
    </dgm:pt>
    <dgm:pt modelId="{7139C6FF-58D8-4C7A-9C7A-76F0A6E43C93}" type="pres">
      <dgm:prSet presAssocID="{AE4976A0-0A03-4592-8C2D-7B89C685CC88}" presName="Name21" presStyleCnt="0"/>
      <dgm:spPr/>
    </dgm:pt>
    <dgm:pt modelId="{64909EFA-E58B-4640-AB93-29E57806EC3E}" type="pres">
      <dgm:prSet presAssocID="{AE4976A0-0A03-4592-8C2D-7B89C685CC88}" presName="level2Shape" presStyleLbl="node2" presStyleIdx="1" presStyleCnt="3" custScaleX="178698" custScaleY="125524" custLinFactNeighborX="-3093" custLinFactNeighborY="-8111"/>
      <dgm:spPr/>
      <dgm:t>
        <a:bodyPr/>
        <a:lstStyle/>
        <a:p>
          <a:endParaRPr lang="en-CA"/>
        </a:p>
      </dgm:t>
    </dgm:pt>
    <dgm:pt modelId="{2E800C37-2A4E-491A-B8A0-A9D4A7602AF2}" type="pres">
      <dgm:prSet presAssocID="{AE4976A0-0A03-4592-8C2D-7B89C685CC88}" presName="hierChild3" presStyleCnt="0"/>
      <dgm:spPr/>
    </dgm:pt>
    <dgm:pt modelId="{26989547-9E0F-423D-8340-B028D831ECF3}" type="pres">
      <dgm:prSet presAssocID="{518695AF-EA41-4E8E-A585-EC2BECBF7A9F}" presName="Name19" presStyleLbl="parChTrans1D3" presStyleIdx="0" presStyleCnt="1"/>
      <dgm:spPr/>
      <dgm:t>
        <a:bodyPr/>
        <a:lstStyle/>
        <a:p>
          <a:endParaRPr lang="en-CA"/>
        </a:p>
      </dgm:t>
    </dgm:pt>
    <dgm:pt modelId="{F6FD97D9-F461-4AB3-A7DE-8ED1D1ABF844}" type="pres">
      <dgm:prSet presAssocID="{925D70BD-BBD5-472D-B309-0BECEDF10850}" presName="Name21" presStyleCnt="0"/>
      <dgm:spPr/>
    </dgm:pt>
    <dgm:pt modelId="{91B3752B-4B6F-4F75-A986-0B19164CA45A}" type="pres">
      <dgm:prSet presAssocID="{925D70BD-BBD5-472D-B309-0BECEDF10850}" presName="level2Shape" presStyleLbl="node3" presStyleIdx="0" presStyleCnt="1" custScaleX="402230" custLinFactNeighborX="-3093" custLinFactNeighborY="-29447"/>
      <dgm:spPr/>
      <dgm:t>
        <a:bodyPr/>
        <a:lstStyle/>
        <a:p>
          <a:endParaRPr lang="en-CA"/>
        </a:p>
      </dgm:t>
    </dgm:pt>
    <dgm:pt modelId="{0E6BAFCC-C1BD-4FB0-9B69-4E416E171E0B}" type="pres">
      <dgm:prSet presAssocID="{925D70BD-BBD5-472D-B309-0BECEDF10850}" presName="hierChild3" presStyleCnt="0"/>
      <dgm:spPr/>
    </dgm:pt>
    <dgm:pt modelId="{F87CB9E3-F19A-4FF2-A47B-BC7A51671EDA}" type="pres">
      <dgm:prSet presAssocID="{60D8BEEB-BFB4-44B0-8C37-B60D9D0CF9B3}" presName="Name19" presStyleLbl="parChTrans1D4" presStyleIdx="0" presStyleCnt="4"/>
      <dgm:spPr/>
      <dgm:t>
        <a:bodyPr/>
        <a:lstStyle/>
        <a:p>
          <a:endParaRPr lang="en-CA"/>
        </a:p>
      </dgm:t>
    </dgm:pt>
    <dgm:pt modelId="{FBD69461-0C1A-4DEE-915F-5295F4F116DC}" type="pres">
      <dgm:prSet presAssocID="{45E792A3-8268-4408-A3C4-6E70D058781E}" presName="Name21" presStyleCnt="0"/>
      <dgm:spPr/>
    </dgm:pt>
    <dgm:pt modelId="{6B6DCB84-19C4-408F-8692-79F622587FC8}" type="pres">
      <dgm:prSet presAssocID="{45E792A3-8268-4408-A3C4-6E70D058781E}" presName="level2Shape" presStyleLbl="node4" presStyleIdx="0" presStyleCnt="4" custScaleX="278682" custScaleY="126216" custLinFactNeighborX="4545" custLinFactNeighborY="-25259"/>
      <dgm:spPr/>
      <dgm:t>
        <a:bodyPr/>
        <a:lstStyle/>
        <a:p>
          <a:endParaRPr lang="en-CA"/>
        </a:p>
      </dgm:t>
    </dgm:pt>
    <dgm:pt modelId="{5688FC0B-CCD0-49D6-A0E9-00D385B3BE05}" type="pres">
      <dgm:prSet presAssocID="{45E792A3-8268-4408-A3C4-6E70D058781E}" presName="hierChild3" presStyleCnt="0"/>
      <dgm:spPr/>
    </dgm:pt>
    <dgm:pt modelId="{16665558-D745-4C97-A58F-EA2B67AB8448}" type="pres">
      <dgm:prSet presAssocID="{01426354-5A2D-41D9-8AFD-FCD1D6820F91}" presName="Name19" presStyleLbl="parChTrans1D4" presStyleIdx="1" presStyleCnt="4"/>
      <dgm:spPr/>
      <dgm:t>
        <a:bodyPr/>
        <a:lstStyle/>
        <a:p>
          <a:endParaRPr lang="en-CA"/>
        </a:p>
      </dgm:t>
    </dgm:pt>
    <dgm:pt modelId="{F4E11AE2-F14B-4F7F-8F24-C4999AFD99AF}" type="pres">
      <dgm:prSet presAssocID="{3F74463B-CA5B-4EB2-AA2B-024E285D6A39}" presName="Name21" presStyleCnt="0"/>
      <dgm:spPr/>
    </dgm:pt>
    <dgm:pt modelId="{5AC21967-D051-4733-B93A-2FC7F55F90EA}" type="pres">
      <dgm:prSet presAssocID="{3F74463B-CA5B-4EB2-AA2B-024E285D6A39}" presName="level2Shape" presStyleLbl="node4" presStyleIdx="1" presStyleCnt="4" custScaleX="278683" custScaleY="120246" custLinFactX="70102" custLinFactNeighborX="100000" custLinFactNeighborY="-47287"/>
      <dgm:spPr/>
      <dgm:t>
        <a:bodyPr/>
        <a:lstStyle/>
        <a:p>
          <a:endParaRPr lang="en-CA"/>
        </a:p>
      </dgm:t>
    </dgm:pt>
    <dgm:pt modelId="{9C4F6925-D8FD-45AD-9ED1-F22EF52FD5E6}" type="pres">
      <dgm:prSet presAssocID="{3F74463B-CA5B-4EB2-AA2B-024E285D6A39}" presName="hierChild3" presStyleCnt="0"/>
      <dgm:spPr/>
    </dgm:pt>
    <dgm:pt modelId="{3E00CE47-C2DB-4C43-83C0-DE0A781E4620}" type="pres">
      <dgm:prSet presAssocID="{A7CB609C-ECA9-4E58-923E-354F50FE029A}" presName="Name19" presStyleLbl="parChTrans1D4" presStyleIdx="2" presStyleCnt="4"/>
      <dgm:spPr/>
      <dgm:t>
        <a:bodyPr/>
        <a:lstStyle/>
        <a:p>
          <a:endParaRPr lang="en-CA"/>
        </a:p>
      </dgm:t>
    </dgm:pt>
    <dgm:pt modelId="{E3040D4D-E833-42CB-A2BF-C8E50C106BE8}" type="pres">
      <dgm:prSet presAssocID="{68D5AB7D-F337-44CA-BB70-5EAD9E544A63}" presName="Name21" presStyleCnt="0"/>
      <dgm:spPr/>
    </dgm:pt>
    <dgm:pt modelId="{7C6D883E-255C-418F-85C2-A4E83C5FBB79}" type="pres">
      <dgm:prSet presAssocID="{68D5AB7D-F337-44CA-BB70-5EAD9E544A63}" presName="level2Shape" presStyleLbl="node4" presStyleIdx="2" presStyleCnt="4" custScaleX="267374" custScaleY="136475" custLinFactNeighborX="2952" custLinFactNeighborY="-25259"/>
      <dgm:spPr/>
      <dgm:t>
        <a:bodyPr/>
        <a:lstStyle/>
        <a:p>
          <a:endParaRPr lang="en-CA"/>
        </a:p>
      </dgm:t>
    </dgm:pt>
    <dgm:pt modelId="{02F1F3DC-F774-4FB2-9B88-B8BFCFD16462}" type="pres">
      <dgm:prSet presAssocID="{68D5AB7D-F337-44CA-BB70-5EAD9E544A63}" presName="hierChild3" presStyleCnt="0"/>
      <dgm:spPr/>
    </dgm:pt>
    <dgm:pt modelId="{8E2CA0D6-000D-4A64-9AE4-2F34864895BD}" type="pres">
      <dgm:prSet presAssocID="{87C115DD-FFA1-4CE3-B6EC-1DD9CE372BFC}" presName="Name19" presStyleLbl="parChTrans1D4" presStyleIdx="3" presStyleCnt="4"/>
      <dgm:spPr/>
      <dgm:t>
        <a:bodyPr/>
        <a:lstStyle/>
        <a:p>
          <a:endParaRPr lang="en-CA"/>
        </a:p>
      </dgm:t>
    </dgm:pt>
    <dgm:pt modelId="{DD483C1F-070C-4958-B06D-352E29B88A56}" type="pres">
      <dgm:prSet presAssocID="{64F090FD-F396-4CC2-9A1B-51DC16CC183F}" presName="Name21" presStyleCnt="0"/>
      <dgm:spPr/>
    </dgm:pt>
    <dgm:pt modelId="{CB35D0BC-A607-4FF8-AFA4-5A0AF23F92D8}" type="pres">
      <dgm:prSet presAssocID="{64F090FD-F396-4CC2-9A1B-51DC16CC183F}" presName="level2Shape" presStyleLbl="node4" presStyleIdx="3" presStyleCnt="4" custScaleX="281424" custScaleY="117677" custLinFactNeighborX="1238" custLinFactNeighborY="73535"/>
      <dgm:spPr/>
      <dgm:t>
        <a:bodyPr/>
        <a:lstStyle/>
        <a:p>
          <a:endParaRPr lang="en-CA"/>
        </a:p>
      </dgm:t>
    </dgm:pt>
    <dgm:pt modelId="{C77CE696-F60D-4E87-9BFD-026E61DA3DBF}" type="pres">
      <dgm:prSet presAssocID="{64F090FD-F396-4CC2-9A1B-51DC16CC183F}" presName="hierChild3" presStyleCnt="0"/>
      <dgm:spPr/>
    </dgm:pt>
    <dgm:pt modelId="{2EA45F95-CC47-40C8-9704-09B5C6AF7B2A}" type="pres">
      <dgm:prSet presAssocID="{952A286E-DEEF-496F-B6CE-122531660B54}" presName="Name19" presStyleLbl="parChTrans1D2" presStyleIdx="2" presStyleCnt="3"/>
      <dgm:spPr/>
      <dgm:t>
        <a:bodyPr/>
        <a:lstStyle/>
        <a:p>
          <a:endParaRPr lang="en-CA"/>
        </a:p>
      </dgm:t>
    </dgm:pt>
    <dgm:pt modelId="{320D0E8E-09C3-4F80-9FAC-AAB4B51C4E57}" type="pres">
      <dgm:prSet presAssocID="{E2481711-17B2-4B52-B5C2-878C09215479}" presName="Name21" presStyleCnt="0"/>
      <dgm:spPr/>
    </dgm:pt>
    <dgm:pt modelId="{D1D355EC-3154-4800-8EBF-A089D81A54F0}" type="pres">
      <dgm:prSet presAssocID="{E2481711-17B2-4B52-B5C2-878C09215479}" presName="level2Shape" presStyleLbl="node2" presStyleIdx="2" presStyleCnt="3" custScaleX="175792" custScaleY="119722" custLinFactNeighborX="1667"/>
      <dgm:spPr/>
      <dgm:t>
        <a:bodyPr/>
        <a:lstStyle/>
        <a:p>
          <a:endParaRPr lang="en-CA"/>
        </a:p>
      </dgm:t>
    </dgm:pt>
    <dgm:pt modelId="{EF1C0479-FF60-4848-B7FA-956BF634A8D4}" type="pres">
      <dgm:prSet presAssocID="{E2481711-17B2-4B52-B5C2-878C09215479}" presName="hierChild3" presStyleCnt="0"/>
      <dgm:spPr/>
    </dgm:pt>
    <dgm:pt modelId="{04A9C542-35CF-469F-B48E-8D6D5949D6E0}" type="pres">
      <dgm:prSet presAssocID="{A5D400D7-584D-40A0-9FED-F754161730D2}" presName="bgShapesFlow" presStyleCnt="0"/>
      <dgm:spPr/>
    </dgm:pt>
    <dgm:pt modelId="{81D0DFA1-5771-49A8-AD73-AAAD1537D95B}" type="pres">
      <dgm:prSet presAssocID="{A5CB8ADE-0FE4-43D3-B004-538EA2E1FCC9}" presName="rectComp" presStyleCnt="0"/>
      <dgm:spPr/>
    </dgm:pt>
    <dgm:pt modelId="{1BB2426E-1C90-4EF2-BBEC-C6378E309CFE}" type="pres">
      <dgm:prSet presAssocID="{A5CB8ADE-0FE4-43D3-B004-538EA2E1FCC9}" presName="bgRect" presStyleLbl="bgShp" presStyleIdx="0" presStyleCnt="6" custLinFactNeighborY="301"/>
      <dgm:spPr/>
      <dgm:t>
        <a:bodyPr/>
        <a:lstStyle/>
        <a:p>
          <a:endParaRPr lang="en-CA"/>
        </a:p>
      </dgm:t>
    </dgm:pt>
    <dgm:pt modelId="{95A1BBCF-DC70-4FB9-A4BE-7D763789CC94}" type="pres">
      <dgm:prSet presAssocID="{A5CB8ADE-0FE4-43D3-B004-538EA2E1FCC9}" presName="bgRectTx" presStyleLbl="bgShp" presStyleIdx="0" presStyleCnt="6">
        <dgm:presLayoutVars>
          <dgm:bulletEnabled val="1"/>
        </dgm:presLayoutVars>
      </dgm:prSet>
      <dgm:spPr/>
      <dgm:t>
        <a:bodyPr/>
        <a:lstStyle/>
        <a:p>
          <a:endParaRPr lang="en-CA"/>
        </a:p>
      </dgm:t>
    </dgm:pt>
    <dgm:pt modelId="{0A546C53-823C-4CD0-AE3C-777026489B98}" type="pres">
      <dgm:prSet presAssocID="{A5CB8ADE-0FE4-43D3-B004-538EA2E1FCC9}" presName="spComp" presStyleCnt="0"/>
      <dgm:spPr/>
    </dgm:pt>
    <dgm:pt modelId="{E1914264-D8B3-4DAE-A326-3EA84462D538}" type="pres">
      <dgm:prSet presAssocID="{A5CB8ADE-0FE4-43D3-B004-538EA2E1FCC9}" presName="vSp" presStyleCnt="0"/>
      <dgm:spPr/>
    </dgm:pt>
    <dgm:pt modelId="{A1F005C7-C4CA-48AB-8FE7-C16DCA984B02}" type="pres">
      <dgm:prSet presAssocID="{EF6C5854-AF7D-44C6-B261-0FB4A8EB1A4D}" presName="rectComp" presStyleCnt="0"/>
      <dgm:spPr/>
    </dgm:pt>
    <dgm:pt modelId="{53F1FAFD-686A-42AE-BB9B-7AEC0C25EB07}" type="pres">
      <dgm:prSet presAssocID="{EF6C5854-AF7D-44C6-B261-0FB4A8EB1A4D}" presName="bgRect" presStyleLbl="bgShp" presStyleIdx="1" presStyleCnt="6"/>
      <dgm:spPr/>
      <dgm:t>
        <a:bodyPr/>
        <a:lstStyle/>
        <a:p>
          <a:endParaRPr lang="en-CA"/>
        </a:p>
      </dgm:t>
    </dgm:pt>
    <dgm:pt modelId="{E25C5071-0E12-41DF-BBAD-831A795B35A5}" type="pres">
      <dgm:prSet presAssocID="{EF6C5854-AF7D-44C6-B261-0FB4A8EB1A4D}" presName="bgRectTx" presStyleLbl="bgShp" presStyleIdx="1" presStyleCnt="6">
        <dgm:presLayoutVars>
          <dgm:bulletEnabled val="1"/>
        </dgm:presLayoutVars>
      </dgm:prSet>
      <dgm:spPr/>
      <dgm:t>
        <a:bodyPr/>
        <a:lstStyle/>
        <a:p>
          <a:endParaRPr lang="en-CA"/>
        </a:p>
      </dgm:t>
    </dgm:pt>
    <dgm:pt modelId="{B9BE3DAD-9D85-430A-B7F7-AFD44BD628E5}" type="pres">
      <dgm:prSet presAssocID="{EF6C5854-AF7D-44C6-B261-0FB4A8EB1A4D}" presName="spComp" presStyleCnt="0"/>
      <dgm:spPr/>
    </dgm:pt>
    <dgm:pt modelId="{86308360-AA3F-4C9C-BB2B-032F3FAB7EDE}" type="pres">
      <dgm:prSet presAssocID="{EF6C5854-AF7D-44C6-B261-0FB4A8EB1A4D}" presName="vSp" presStyleCnt="0"/>
      <dgm:spPr/>
    </dgm:pt>
    <dgm:pt modelId="{E7F6A941-1807-43A4-B962-AE9D1F10A3D7}" type="pres">
      <dgm:prSet presAssocID="{37F19019-B092-4330-A051-4992739572D2}" presName="rectComp" presStyleCnt="0"/>
      <dgm:spPr/>
    </dgm:pt>
    <dgm:pt modelId="{8377DF6C-F227-48A6-98E6-087F0567BF0C}" type="pres">
      <dgm:prSet presAssocID="{37F19019-B092-4330-A051-4992739572D2}" presName="bgRect" presStyleLbl="bgShp" presStyleIdx="2" presStyleCnt="6"/>
      <dgm:spPr/>
      <dgm:t>
        <a:bodyPr/>
        <a:lstStyle/>
        <a:p>
          <a:endParaRPr lang="en-CA"/>
        </a:p>
      </dgm:t>
    </dgm:pt>
    <dgm:pt modelId="{C4B5FB6B-78DE-4580-97EA-7D69E688CC8D}" type="pres">
      <dgm:prSet presAssocID="{37F19019-B092-4330-A051-4992739572D2}" presName="bgRectTx" presStyleLbl="bgShp" presStyleIdx="2" presStyleCnt="6">
        <dgm:presLayoutVars>
          <dgm:bulletEnabled val="1"/>
        </dgm:presLayoutVars>
      </dgm:prSet>
      <dgm:spPr/>
      <dgm:t>
        <a:bodyPr/>
        <a:lstStyle/>
        <a:p>
          <a:endParaRPr lang="en-CA"/>
        </a:p>
      </dgm:t>
    </dgm:pt>
    <dgm:pt modelId="{B34DF9CF-CC16-4B80-B828-7822CFA0752C}" type="pres">
      <dgm:prSet presAssocID="{37F19019-B092-4330-A051-4992739572D2}" presName="spComp" presStyleCnt="0"/>
      <dgm:spPr/>
    </dgm:pt>
    <dgm:pt modelId="{DB01A89C-4922-4C08-AFE1-C57B76C27A5E}" type="pres">
      <dgm:prSet presAssocID="{37F19019-B092-4330-A051-4992739572D2}" presName="vSp" presStyleCnt="0"/>
      <dgm:spPr/>
    </dgm:pt>
    <dgm:pt modelId="{CD1AF064-2FD4-4C48-93A5-55BF827A8F21}" type="pres">
      <dgm:prSet presAssocID="{D48836C7-F803-423D-89B2-BEFBF6C4C12C}" presName="rectComp" presStyleCnt="0"/>
      <dgm:spPr/>
    </dgm:pt>
    <dgm:pt modelId="{6B2B9E52-BE3B-4246-826C-29E9CC893FBE}" type="pres">
      <dgm:prSet presAssocID="{D48836C7-F803-423D-89B2-BEFBF6C4C12C}" presName="bgRect" presStyleLbl="bgShp" presStyleIdx="3" presStyleCnt="6"/>
      <dgm:spPr/>
      <dgm:t>
        <a:bodyPr/>
        <a:lstStyle/>
        <a:p>
          <a:endParaRPr lang="en-CA"/>
        </a:p>
      </dgm:t>
    </dgm:pt>
    <dgm:pt modelId="{FB22CB86-D684-4A30-99BC-AFAA97D35D6B}" type="pres">
      <dgm:prSet presAssocID="{D48836C7-F803-423D-89B2-BEFBF6C4C12C}" presName="bgRectTx" presStyleLbl="bgShp" presStyleIdx="3" presStyleCnt="6">
        <dgm:presLayoutVars>
          <dgm:bulletEnabled val="1"/>
        </dgm:presLayoutVars>
      </dgm:prSet>
      <dgm:spPr/>
      <dgm:t>
        <a:bodyPr/>
        <a:lstStyle/>
        <a:p>
          <a:endParaRPr lang="en-CA"/>
        </a:p>
      </dgm:t>
    </dgm:pt>
    <dgm:pt modelId="{A777FD21-D6FC-43C9-9568-80B026EB7139}" type="pres">
      <dgm:prSet presAssocID="{D48836C7-F803-423D-89B2-BEFBF6C4C12C}" presName="spComp" presStyleCnt="0"/>
      <dgm:spPr/>
    </dgm:pt>
    <dgm:pt modelId="{5234B277-433B-43C1-BD76-BD23EBFA5747}" type="pres">
      <dgm:prSet presAssocID="{D48836C7-F803-423D-89B2-BEFBF6C4C12C}" presName="vSp" presStyleCnt="0"/>
      <dgm:spPr/>
    </dgm:pt>
    <dgm:pt modelId="{DE407488-8144-4C43-9484-5AC22C79234D}" type="pres">
      <dgm:prSet presAssocID="{F78B725D-B36D-442F-83A4-E6E437E596D1}" presName="rectComp" presStyleCnt="0"/>
      <dgm:spPr/>
    </dgm:pt>
    <dgm:pt modelId="{10F1130B-6134-4ACE-B7EA-7EAC1914EB7B}" type="pres">
      <dgm:prSet presAssocID="{F78B725D-B36D-442F-83A4-E6E437E596D1}" presName="bgRect" presStyleLbl="bgShp" presStyleIdx="4" presStyleCnt="6"/>
      <dgm:spPr/>
      <dgm:t>
        <a:bodyPr/>
        <a:lstStyle/>
        <a:p>
          <a:endParaRPr lang="en-CA"/>
        </a:p>
      </dgm:t>
    </dgm:pt>
    <dgm:pt modelId="{ECDF9AE9-8AEA-4563-9CEA-C1C1107DD177}" type="pres">
      <dgm:prSet presAssocID="{F78B725D-B36D-442F-83A4-E6E437E596D1}" presName="bgRectTx" presStyleLbl="bgShp" presStyleIdx="4" presStyleCnt="6">
        <dgm:presLayoutVars>
          <dgm:bulletEnabled val="1"/>
        </dgm:presLayoutVars>
      </dgm:prSet>
      <dgm:spPr/>
      <dgm:t>
        <a:bodyPr/>
        <a:lstStyle/>
        <a:p>
          <a:endParaRPr lang="en-CA"/>
        </a:p>
      </dgm:t>
    </dgm:pt>
    <dgm:pt modelId="{802E1BE9-7277-4C35-A22C-CE7EC14C4F31}" type="pres">
      <dgm:prSet presAssocID="{F78B725D-B36D-442F-83A4-E6E437E596D1}" presName="spComp" presStyleCnt="0"/>
      <dgm:spPr/>
    </dgm:pt>
    <dgm:pt modelId="{776FA79F-6E4B-406C-8791-0EC7D5E560C9}" type="pres">
      <dgm:prSet presAssocID="{F78B725D-B36D-442F-83A4-E6E437E596D1}" presName="vSp" presStyleCnt="0"/>
      <dgm:spPr/>
    </dgm:pt>
    <dgm:pt modelId="{EA6A32A9-3913-4008-A816-68B3D23C9E33}" type="pres">
      <dgm:prSet presAssocID="{BD829671-9DB4-4CA7-BD39-A06DB9651D05}" presName="rectComp" presStyleCnt="0"/>
      <dgm:spPr/>
    </dgm:pt>
    <dgm:pt modelId="{A097677A-D839-4D37-9169-C2AE7ECA9337}" type="pres">
      <dgm:prSet presAssocID="{BD829671-9DB4-4CA7-BD39-A06DB9651D05}" presName="bgRect" presStyleLbl="bgShp" presStyleIdx="5" presStyleCnt="6" custLinFactNeighborX="518" custLinFactNeighborY="-1671"/>
      <dgm:spPr/>
      <dgm:t>
        <a:bodyPr/>
        <a:lstStyle/>
        <a:p>
          <a:endParaRPr lang="en-CA"/>
        </a:p>
      </dgm:t>
    </dgm:pt>
    <dgm:pt modelId="{53AA6972-2FBE-4DF5-8E64-A0D476B7AA61}" type="pres">
      <dgm:prSet presAssocID="{BD829671-9DB4-4CA7-BD39-A06DB9651D05}" presName="bgRectTx" presStyleLbl="bgShp" presStyleIdx="5" presStyleCnt="6">
        <dgm:presLayoutVars>
          <dgm:bulletEnabled val="1"/>
        </dgm:presLayoutVars>
      </dgm:prSet>
      <dgm:spPr/>
      <dgm:t>
        <a:bodyPr/>
        <a:lstStyle/>
        <a:p>
          <a:endParaRPr lang="en-CA"/>
        </a:p>
      </dgm:t>
    </dgm:pt>
  </dgm:ptLst>
  <dgm:cxnLst>
    <dgm:cxn modelId="{BBC9C5C3-7642-49BC-960B-EFEE75F9F550}" type="presOf" srcId="{EF6C5854-AF7D-44C6-B261-0FB4A8EB1A4D}" destId="{E25C5071-0E12-41DF-BBAD-831A795B35A5}" srcOrd="1" destOrd="0" presId="urn:microsoft.com/office/officeart/2005/8/layout/hierarchy6"/>
    <dgm:cxn modelId="{156B7347-FEEC-4CAD-B822-8218751E4A2C}" srcId="{A5D400D7-584D-40A0-9FED-F754161730D2}" destId="{12670CD2-3206-4FAC-8A6F-8E2C8A0E1A46}" srcOrd="0" destOrd="0" parTransId="{F76D957A-856C-46DD-9D73-ACBA111687AE}" sibTransId="{38FFDE3E-3944-4E0D-8DEA-F655BACCA4B4}"/>
    <dgm:cxn modelId="{165F827D-BBA7-4637-A803-41532B4695FF}" type="presOf" srcId="{A7CB609C-ECA9-4E58-923E-354F50FE029A}" destId="{3E00CE47-C2DB-4C43-83C0-DE0A781E4620}" srcOrd="0" destOrd="0" presId="urn:microsoft.com/office/officeart/2005/8/layout/hierarchy6"/>
    <dgm:cxn modelId="{015D6E95-84B7-452D-8C46-CECD8E146B09}" srcId="{12670CD2-3206-4FAC-8A6F-8E2C8A0E1A46}" destId="{E2481711-17B2-4B52-B5C2-878C09215479}" srcOrd="2" destOrd="0" parTransId="{952A286E-DEEF-496F-B6CE-122531660B54}" sibTransId="{0922F009-4B6A-4CA0-B589-FBEBCB5DA573}"/>
    <dgm:cxn modelId="{64757188-BAD9-4C14-9A53-EB527317D60C}" type="presOf" srcId="{D48836C7-F803-423D-89B2-BEFBF6C4C12C}" destId="{FB22CB86-D684-4A30-99BC-AFAA97D35D6B}" srcOrd="1" destOrd="0" presId="urn:microsoft.com/office/officeart/2005/8/layout/hierarchy6"/>
    <dgm:cxn modelId="{A5447C4F-92CD-47E9-A6AA-FD448065CE80}" srcId="{45E792A3-8268-4408-A3C4-6E70D058781E}" destId="{3F74463B-CA5B-4EB2-AA2B-024E285D6A39}" srcOrd="0" destOrd="0" parTransId="{01426354-5A2D-41D9-8AFD-FCD1D6820F91}" sibTransId="{7D26DFAB-DBCB-46A2-99FE-7CCACDFA727C}"/>
    <dgm:cxn modelId="{4031E655-9C3B-45C2-AA4C-DF010670CDCC}" type="presOf" srcId="{925D70BD-BBD5-472D-B309-0BECEDF10850}" destId="{91B3752B-4B6F-4F75-A986-0B19164CA45A}" srcOrd="0" destOrd="0" presId="urn:microsoft.com/office/officeart/2005/8/layout/hierarchy6"/>
    <dgm:cxn modelId="{2A544F6A-36D7-412D-9EFD-BD40AB08E542}" type="presOf" srcId="{12670CD2-3206-4FAC-8A6F-8E2C8A0E1A46}" destId="{724B70B7-8A53-4045-B878-A945CF2313FB}" srcOrd="0" destOrd="0" presId="urn:microsoft.com/office/officeart/2005/8/layout/hierarchy6"/>
    <dgm:cxn modelId="{1DC03CEF-F296-4A43-9E2E-D8C14B0D19FF}" type="presOf" srcId="{E2481711-17B2-4B52-B5C2-878C09215479}" destId="{D1D355EC-3154-4800-8EBF-A089D81A54F0}" srcOrd="0" destOrd="0" presId="urn:microsoft.com/office/officeart/2005/8/layout/hierarchy6"/>
    <dgm:cxn modelId="{0CE27DF1-8B50-4583-B6D2-A4509890B613}" type="presOf" srcId="{37F19019-B092-4330-A051-4992739572D2}" destId="{C4B5FB6B-78DE-4580-97EA-7D69E688CC8D}" srcOrd="1" destOrd="0" presId="urn:microsoft.com/office/officeart/2005/8/layout/hierarchy6"/>
    <dgm:cxn modelId="{ECF75ECE-8C1E-493E-BC2B-D9EF23EA9AAB}" srcId="{A5D400D7-584D-40A0-9FED-F754161730D2}" destId="{EF6C5854-AF7D-44C6-B261-0FB4A8EB1A4D}" srcOrd="2" destOrd="0" parTransId="{73125035-01A6-40B7-ADD6-54547DF6D2F9}" sibTransId="{29E5C52F-0146-489D-AF3F-6D5FD043B8AA}"/>
    <dgm:cxn modelId="{A13E69E3-8BB8-464C-95F0-4C641283818A}" srcId="{A5D400D7-584D-40A0-9FED-F754161730D2}" destId="{D48836C7-F803-423D-89B2-BEFBF6C4C12C}" srcOrd="4" destOrd="0" parTransId="{C3C128F7-7F21-41B9-9269-69897E65088D}" sibTransId="{0A8FD67C-DAAE-44D3-92BD-BE10C62BB952}"/>
    <dgm:cxn modelId="{6B81CD1E-C238-47C9-BAF0-DDF71C5FA690}" srcId="{A5D400D7-584D-40A0-9FED-F754161730D2}" destId="{BD829671-9DB4-4CA7-BD39-A06DB9651D05}" srcOrd="6" destOrd="0" parTransId="{AB12F520-AD1C-4ED0-B75F-2F915D3B8EFF}" sibTransId="{A279A4E4-740A-4B05-A3AA-3428AA37C747}"/>
    <dgm:cxn modelId="{2C2DAEE1-97F9-4578-AB3D-8A98555A2FE8}" srcId="{12670CD2-3206-4FAC-8A6F-8E2C8A0E1A46}" destId="{AE4976A0-0A03-4592-8C2D-7B89C685CC88}" srcOrd="1" destOrd="0" parTransId="{13B54C35-F333-46EF-8FB1-A39AED5966A1}" sibTransId="{62DC27F7-BDA7-43D3-9207-CC217C95C995}"/>
    <dgm:cxn modelId="{67595868-56C5-45C3-A1C9-8FB1DD2DF8AA}" srcId="{A5D400D7-584D-40A0-9FED-F754161730D2}" destId="{F78B725D-B36D-442F-83A4-E6E437E596D1}" srcOrd="5" destOrd="0" parTransId="{D96D07AD-8A03-4065-ACA5-B610A252752D}" sibTransId="{BE16525E-FD89-4147-9634-C8BC66FCDFB1}"/>
    <dgm:cxn modelId="{B72B7B6C-A633-4353-9D95-AACB508AED59}" type="presOf" srcId="{37F19019-B092-4330-A051-4992739572D2}" destId="{8377DF6C-F227-48A6-98E6-087F0567BF0C}" srcOrd="0" destOrd="0" presId="urn:microsoft.com/office/officeart/2005/8/layout/hierarchy6"/>
    <dgm:cxn modelId="{1B8BDDC0-44C7-44C0-8790-547BACC3CE3E}" type="presOf" srcId="{EF6C5854-AF7D-44C6-B261-0FB4A8EB1A4D}" destId="{53F1FAFD-686A-42AE-BB9B-7AEC0C25EB07}" srcOrd="0" destOrd="0" presId="urn:microsoft.com/office/officeart/2005/8/layout/hierarchy6"/>
    <dgm:cxn modelId="{AD41E273-74E5-493A-ACF9-8734AEC9A1DF}" type="presOf" srcId="{13B54C35-F333-46EF-8FB1-A39AED5966A1}" destId="{7288AB82-1ADD-4450-80AB-1B7DB132C5C5}" srcOrd="0" destOrd="0" presId="urn:microsoft.com/office/officeart/2005/8/layout/hierarchy6"/>
    <dgm:cxn modelId="{4653A64A-98DE-4D2E-8538-0FBF4DD2331A}" type="presOf" srcId="{3F74463B-CA5B-4EB2-AA2B-024E285D6A39}" destId="{5AC21967-D051-4733-B93A-2FC7F55F90EA}" srcOrd="0" destOrd="0" presId="urn:microsoft.com/office/officeart/2005/8/layout/hierarchy6"/>
    <dgm:cxn modelId="{D6B0B42E-C60D-4AA8-AF36-F1D3EC2C4C69}" type="presOf" srcId="{01426354-5A2D-41D9-8AFD-FCD1D6820F91}" destId="{16665558-D745-4C97-A58F-EA2B67AB8448}" srcOrd="0" destOrd="0" presId="urn:microsoft.com/office/officeart/2005/8/layout/hierarchy6"/>
    <dgm:cxn modelId="{75401364-9D09-4B86-9A4B-FAF94869A740}" type="presOf" srcId="{60D8BEEB-BFB4-44B0-8C37-B60D9D0CF9B3}" destId="{F87CB9E3-F19A-4FF2-A47B-BC7A51671EDA}" srcOrd="0" destOrd="0" presId="urn:microsoft.com/office/officeart/2005/8/layout/hierarchy6"/>
    <dgm:cxn modelId="{1FD13D1E-D79B-4FA6-B2DA-C15C3DFFD670}" type="presOf" srcId="{A5CB8ADE-0FE4-43D3-B004-538EA2E1FCC9}" destId="{1BB2426E-1C90-4EF2-BBEC-C6378E309CFE}" srcOrd="0" destOrd="0" presId="urn:microsoft.com/office/officeart/2005/8/layout/hierarchy6"/>
    <dgm:cxn modelId="{04F9F10A-E250-4086-8F50-BF2D08FD787D}" type="presOf" srcId="{518695AF-EA41-4E8E-A585-EC2BECBF7A9F}" destId="{26989547-9E0F-423D-8340-B028D831ECF3}" srcOrd="0" destOrd="0" presId="urn:microsoft.com/office/officeart/2005/8/layout/hierarchy6"/>
    <dgm:cxn modelId="{92F7662A-B70A-4001-BB91-33AE1A9F1502}" type="presOf" srcId="{BD829671-9DB4-4CA7-BD39-A06DB9651D05}" destId="{53AA6972-2FBE-4DF5-8E64-A0D476B7AA61}" srcOrd="1" destOrd="0" presId="urn:microsoft.com/office/officeart/2005/8/layout/hierarchy6"/>
    <dgm:cxn modelId="{10A3A40E-E0B6-4E06-8649-9BC850888CD5}" srcId="{12670CD2-3206-4FAC-8A6F-8E2C8A0E1A46}" destId="{5CA9DD33-4C80-4CBD-96A6-E0D41E46D3A7}" srcOrd="0" destOrd="0" parTransId="{F4FF7D6C-D913-4A8A-842F-B097DFB498E9}" sibTransId="{0BAC77FA-0309-4E8E-BB71-EF35555797E3}"/>
    <dgm:cxn modelId="{B20CB7F4-8B9B-4D3D-AC82-38F5D63CC951}" type="presOf" srcId="{68D5AB7D-F337-44CA-BB70-5EAD9E544A63}" destId="{7C6D883E-255C-418F-85C2-A4E83C5FBB79}" srcOrd="0" destOrd="0" presId="urn:microsoft.com/office/officeart/2005/8/layout/hierarchy6"/>
    <dgm:cxn modelId="{C6DAD3F3-E1FB-49AC-980B-7E2A03F3744D}" srcId="{A5D400D7-584D-40A0-9FED-F754161730D2}" destId="{37F19019-B092-4330-A051-4992739572D2}" srcOrd="3" destOrd="0" parTransId="{5CE9618A-282C-4757-9572-E430F42642EB}" sibTransId="{4C6B6BA4-292F-4A0B-84EC-BDFD7947C4BC}"/>
    <dgm:cxn modelId="{00A88459-1981-4192-AC46-3EA7A4A43FC9}" type="presOf" srcId="{64F090FD-F396-4CC2-9A1B-51DC16CC183F}" destId="{CB35D0BC-A607-4FF8-AFA4-5A0AF23F92D8}" srcOrd="0" destOrd="0" presId="urn:microsoft.com/office/officeart/2005/8/layout/hierarchy6"/>
    <dgm:cxn modelId="{B8730DAE-FA00-4F1F-9C75-D79FBAC6CB62}" type="presOf" srcId="{F4FF7D6C-D913-4A8A-842F-B097DFB498E9}" destId="{B83375D0-9BA2-41C6-8E39-8B78CF91906C}" srcOrd="0" destOrd="0" presId="urn:microsoft.com/office/officeart/2005/8/layout/hierarchy6"/>
    <dgm:cxn modelId="{D81B72F5-9103-4A1F-BC2C-C2FE076A1872}" srcId="{AE4976A0-0A03-4592-8C2D-7B89C685CC88}" destId="{925D70BD-BBD5-472D-B309-0BECEDF10850}" srcOrd="0" destOrd="0" parTransId="{518695AF-EA41-4E8E-A585-EC2BECBF7A9F}" sibTransId="{299FDD8B-FD56-4051-86D3-047A77634A24}"/>
    <dgm:cxn modelId="{EBE31109-304F-4D1E-9060-39DDEAB157A0}" srcId="{A5D400D7-584D-40A0-9FED-F754161730D2}" destId="{A5CB8ADE-0FE4-43D3-B004-538EA2E1FCC9}" srcOrd="1" destOrd="0" parTransId="{EDECD796-D60F-4184-B674-CDF625790756}" sibTransId="{900028E8-0804-4F24-A699-CBBBD5C1289C}"/>
    <dgm:cxn modelId="{228EEB18-FACB-403F-9C9F-A9DD19D29A21}" srcId="{925D70BD-BBD5-472D-B309-0BECEDF10850}" destId="{45E792A3-8268-4408-A3C4-6E70D058781E}" srcOrd="0" destOrd="0" parTransId="{60D8BEEB-BFB4-44B0-8C37-B60D9D0CF9B3}" sibTransId="{59C4C9B0-4EF2-455D-B03D-3D68338CE20B}"/>
    <dgm:cxn modelId="{733D8846-CCFA-4234-ADD6-059233184E6C}" srcId="{68D5AB7D-F337-44CA-BB70-5EAD9E544A63}" destId="{64F090FD-F396-4CC2-9A1B-51DC16CC183F}" srcOrd="0" destOrd="0" parTransId="{87C115DD-FFA1-4CE3-B6EC-1DD9CE372BFC}" sibTransId="{D28DAF2F-0F29-4746-986E-88B46C36D28A}"/>
    <dgm:cxn modelId="{367B77C6-D84C-4C66-B428-5B95F74A82AF}" type="presOf" srcId="{A5CB8ADE-0FE4-43D3-B004-538EA2E1FCC9}" destId="{95A1BBCF-DC70-4FB9-A4BE-7D763789CC94}" srcOrd="1" destOrd="0" presId="urn:microsoft.com/office/officeart/2005/8/layout/hierarchy6"/>
    <dgm:cxn modelId="{8233C372-7BA4-4632-90BA-A732C51630C5}" type="presOf" srcId="{87C115DD-FFA1-4CE3-B6EC-1DD9CE372BFC}" destId="{8E2CA0D6-000D-4A64-9AE4-2F34864895BD}" srcOrd="0" destOrd="0" presId="urn:microsoft.com/office/officeart/2005/8/layout/hierarchy6"/>
    <dgm:cxn modelId="{15B9A2E5-8816-4A42-B269-E83F995EAA31}" type="presOf" srcId="{952A286E-DEEF-496F-B6CE-122531660B54}" destId="{2EA45F95-CC47-40C8-9704-09B5C6AF7B2A}" srcOrd="0" destOrd="0" presId="urn:microsoft.com/office/officeart/2005/8/layout/hierarchy6"/>
    <dgm:cxn modelId="{64BE296E-C051-4B30-BEF4-1BC53573B9B9}" type="presOf" srcId="{45E792A3-8268-4408-A3C4-6E70D058781E}" destId="{6B6DCB84-19C4-408F-8692-79F622587FC8}" srcOrd="0" destOrd="0" presId="urn:microsoft.com/office/officeart/2005/8/layout/hierarchy6"/>
    <dgm:cxn modelId="{8729610D-E705-482A-8D7E-53A6CFF8B539}" type="presOf" srcId="{A5D400D7-584D-40A0-9FED-F754161730D2}" destId="{6F53B32D-1388-4CFE-89F8-9E6DCA24D094}" srcOrd="0" destOrd="0" presId="urn:microsoft.com/office/officeart/2005/8/layout/hierarchy6"/>
    <dgm:cxn modelId="{9C2E4C45-27EB-43D8-AE63-12B1169B9F02}" type="presOf" srcId="{D48836C7-F803-423D-89B2-BEFBF6C4C12C}" destId="{6B2B9E52-BE3B-4246-826C-29E9CC893FBE}" srcOrd="0" destOrd="0" presId="urn:microsoft.com/office/officeart/2005/8/layout/hierarchy6"/>
    <dgm:cxn modelId="{5D7E9B0E-0483-4E98-9D45-78C6E34F1671}" type="presOf" srcId="{5CA9DD33-4C80-4CBD-96A6-E0D41E46D3A7}" destId="{D56A573A-5078-4747-B051-3AC7B8E5DC98}" srcOrd="0" destOrd="0" presId="urn:microsoft.com/office/officeart/2005/8/layout/hierarchy6"/>
    <dgm:cxn modelId="{813D5B3D-E950-4A37-B7D8-F767D4B83064}" srcId="{925D70BD-BBD5-472D-B309-0BECEDF10850}" destId="{68D5AB7D-F337-44CA-BB70-5EAD9E544A63}" srcOrd="1" destOrd="0" parTransId="{A7CB609C-ECA9-4E58-923E-354F50FE029A}" sibTransId="{0091F185-97C2-4259-A8C3-43349788EC1B}"/>
    <dgm:cxn modelId="{7E64C9F0-89BA-43A3-9498-2D211FDC1208}" type="presOf" srcId="{AE4976A0-0A03-4592-8C2D-7B89C685CC88}" destId="{64909EFA-E58B-4640-AB93-29E57806EC3E}" srcOrd="0" destOrd="0" presId="urn:microsoft.com/office/officeart/2005/8/layout/hierarchy6"/>
    <dgm:cxn modelId="{77B60554-F5B1-46DE-9D10-0AF10EBA27F3}" type="presOf" srcId="{BD829671-9DB4-4CA7-BD39-A06DB9651D05}" destId="{A097677A-D839-4D37-9169-C2AE7ECA9337}" srcOrd="0" destOrd="0" presId="urn:microsoft.com/office/officeart/2005/8/layout/hierarchy6"/>
    <dgm:cxn modelId="{524D8705-CFD2-4BF5-BD0C-8835F304BF43}" type="presOf" srcId="{F78B725D-B36D-442F-83A4-E6E437E596D1}" destId="{10F1130B-6134-4ACE-B7EA-7EAC1914EB7B}" srcOrd="0" destOrd="0" presId="urn:microsoft.com/office/officeart/2005/8/layout/hierarchy6"/>
    <dgm:cxn modelId="{1324D2A1-B5EF-4608-97FC-29C023B06808}" type="presOf" srcId="{F78B725D-B36D-442F-83A4-E6E437E596D1}" destId="{ECDF9AE9-8AEA-4563-9CEA-C1C1107DD177}" srcOrd="1" destOrd="0" presId="urn:microsoft.com/office/officeart/2005/8/layout/hierarchy6"/>
    <dgm:cxn modelId="{E35D7130-1D5A-4FA3-A6A8-3629AB03DA05}" type="presParOf" srcId="{6F53B32D-1388-4CFE-89F8-9E6DCA24D094}" destId="{3A9E70D3-6A53-45FA-8A0C-E7F342DB7DC7}" srcOrd="0" destOrd="0" presId="urn:microsoft.com/office/officeart/2005/8/layout/hierarchy6"/>
    <dgm:cxn modelId="{EBEF997C-BD3B-428E-A945-E4134852FD8C}" type="presParOf" srcId="{3A9E70D3-6A53-45FA-8A0C-E7F342DB7DC7}" destId="{E6BC3900-DAD0-42BA-A163-1F61DEEA0638}" srcOrd="0" destOrd="0" presId="urn:microsoft.com/office/officeart/2005/8/layout/hierarchy6"/>
    <dgm:cxn modelId="{1685387C-5825-44CC-88D3-83D7D4895CA3}" type="presParOf" srcId="{3A9E70D3-6A53-45FA-8A0C-E7F342DB7DC7}" destId="{9DD59A0D-7DD5-4649-9148-456A5E2FC9F1}" srcOrd="1" destOrd="0" presId="urn:microsoft.com/office/officeart/2005/8/layout/hierarchy6"/>
    <dgm:cxn modelId="{4EAE443F-FEE5-41DA-9C04-B46A69B13401}" type="presParOf" srcId="{9DD59A0D-7DD5-4649-9148-456A5E2FC9F1}" destId="{A5786C66-FDA7-4DF2-B85E-6B9489777B36}" srcOrd="0" destOrd="0" presId="urn:microsoft.com/office/officeart/2005/8/layout/hierarchy6"/>
    <dgm:cxn modelId="{F34B76B6-3936-4C52-93FE-AF43C89A8FB7}" type="presParOf" srcId="{A5786C66-FDA7-4DF2-B85E-6B9489777B36}" destId="{724B70B7-8A53-4045-B878-A945CF2313FB}" srcOrd="0" destOrd="0" presId="urn:microsoft.com/office/officeart/2005/8/layout/hierarchy6"/>
    <dgm:cxn modelId="{AE33EE64-FFFC-4AE6-9DF8-D3FDBCFCF97A}" type="presParOf" srcId="{A5786C66-FDA7-4DF2-B85E-6B9489777B36}" destId="{A36BDC0C-4AF2-4FB7-A0E9-CB9D15077F7A}" srcOrd="1" destOrd="0" presId="urn:microsoft.com/office/officeart/2005/8/layout/hierarchy6"/>
    <dgm:cxn modelId="{A0B421CE-872E-4FA5-8A44-7AC90A808A10}" type="presParOf" srcId="{A36BDC0C-4AF2-4FB7-A0E9-CB9D15077F7A}" destId="{B83375D0-9BA2-41C6-8E39-8B78CF91906C}" srcOrd="0" destOrd="0" presId="urn:microsoft.com/office/officeart/2005/8/layout/hierarchy6"/>
    <dgm:cxn modelId="{7316912D-5872-4ED4-BE87-C3E8F27DD3F4}" type="presParOf" srcId="{A36BDC0C-4AF2-4FB7-A0E9-CB9D15077F7A}" destId="{5245B6EC-1618-4F93-B1FD-EF5FBF970366}" srcOrd="1" destOrd="0" presId="urn:microsoft.com/office/officeart/2005/8/layout/hierarchy6"/>
    <dgm:cxn modelId="{96352584-3CCC-416A-AAFA-9242400165C3}" type="presParOf" srcId="{5245B6EC-1618-4F93-B1FD-EF5FBF970366}" destId="{D56A573A-5078-4747-B051-3AC7B8E5DC98}" srcOrd="0" destOrd="0" presId="urn:microsoft.com/office/officeart/2005/8/layout/hierarchy6"/>
    <dgm:cxn modelId="{F6D91289-AD15-4A51-A0F6-6BB94D651A3B}" type="presParOf" srcId="{5245B6EC-1618-4F93-B1FD-EF5FBF970366}" destId="{15667771-D308-4F3D-A874-541ED64ACC16}" srcOrd="1" destOrd="0" presId="urn:microsoft.com/office/officeart/2005/8/layout/hierarchy6"/>
    <dgm:cxn modelId="{D818348E-C70F-4075-991D-548096A4B235}" type="presParOf" srcId="{A36BDC0C-4AF2-4FB7-A0E9-CB9D15077F7A}" destId="{7288AB82-1ADD-4450-80AB-1B7DB132C5C5}" srcOrd="2" destOrd="0" presId="urn:microsoft.com/office/officeart/2005/8/layout/hierarchy6"/>
    <dgm:cxn modelId="{63973643-57B7-42D6-9008-FBC918DEB0A3}" type="presParOf" srcId="{A36BDC0C-4AF2-4FB7-A0E9-CB9D15077F7A}" destId="{7139C6FF-58D8-4C7A-9C7A-76F0A6E43C93}" srcOrd="3" destOrd="0" presId="urn:microsoft.com/office/officeart/2005/8/layout/hierarchy6"/>
    <dgm:cxn modelId="{7EF41323-AA5E-489E-A3A7-BA65370D25CE}" type="presParOf" srcId="{7139C6FF-58D8-4C7A-9C7A-76F0A6E43C93}" destId="{64909EFA-E58B-4640-AB93-29E57806EC3E}" srcOrd="0" destOrd="0" presId="urn:microsoft.com/office/officeart/2005/8/layout/hierarchy6"/>
    <dgm:cxn modelId="{5F86AC2F-9EF6-485E-B319-10D524A6C5D7}" type="presParOf" srcId="{7139C6FF-58D8-4C7A-9C7A-76F0A6E43C93}" destId="{2E800C37-2A4E-491A-B8A0-A9D4A7602AF2}" srcOrd="1" destOrd="0" presId="urn:microsoft.com/office/officeart/2005/8/layout/hierarchy6"/>
    <dgm:cxn modelId="{C141E9AB-C6B1-41BB-BC33-EBBB8EC8C902}" type="presParOf" srcId="{2E800C37-2A4E-491A-B8A0-A9D4A7602AF2}" destId="{26989547-9E0F-423D-8340-B028D831ECF3}" srcOrd="0" destOrd="0" presId="urn:microsoft.com/office/officeart/2005/8/layout/hierarchy6"/>
    <dgm:cxn modelId="{70BD4E35-A2D6-490F-BBBA-D320BA3D5709}" type="presParOf" srcId="{2E800C37-2A4E-491A-B8A0-A9D4A7602AF2}" destId="{F6FD97D9-F461-4AB3-A7DE-8ED1D1ABF844}" srcOrd="1" destOrd="0" presId="urn:microsoft.com/office/officeart/2005/8/layout/hierarchy6"/>
    <dgm:cxn modelId="{4B2C5AB5-8CFB-4526-A082-3BD5F858C9D1}" type="presParOf" srcId="{F6FD97D9-F461-4AB3-A7DE-8ED1D1ABF844}" destId="{91B3752B-4B6F-4F75-A986-0B19164CA45A}" srcOrd="0" destOrd="0" presId="urn:microsoft.com/office/officeart/2005/8/layout/hierarchy6"/>
    <dgm:cxn modelId="{A169EFC5-3526-4032-90E8-0720EF1733A8}" type="presParOf" srcId="{F6FD97D9-F461-4AB3-A7DE-8ED1D1ABF844}" destId="{0E6BAFCC-C1BD-4FB0-9B69-4E416E171E0B}" srcOrd="1" destOrd="0" presId="urn:microsoft.com/office/officeart/2005/8/layout/hierarchy6"/>
    <dgm:cxn modelId="{7F227829-D7E3-4F5D-A749-EF143C0E9FE5}" type="presParOf" srcId="{0E6BAFCC-C1BD-4FB0-9B69-4E416E171E0B}" destId="{F87CB9E3-F19A-4FF2-A47B-BC7A51671EDA}" srcOrd="0" destOrd="0" presId="urn:microsoft.com/office/officeart/2005/8/layout/hierarchy6"/>
    <dgm:cxn modelId="{F1A428C0-F0FD-4E1D-9410-501048B84760}" type="presParOf" srcId="{0E6BAFCC-C1BD-4FB0-9B69-4E416E171E0B}" destId="{FBD69461-0C1A-4DEE-915F-5295F4F116DC}" srcOrd="1" destOrd="0" presId="urn:microsoft.com/office/officeart/2005/8/layout/hierarchy6"/>
    <dgm:cxn modelId="{00FE35A6-16EC-4F43-BA14-37F60A277660}" type="presParOf" srcId="{FBD69461-0C1A-4DEE-915F-5295F4F116DC}" destId="{6B6DCB84-19C4-408F-8692-79F622587FC8}" srcOrd="0" destOrd="0" presId="urn:microsoft.com/office/officeart/2005/8/layout/hierarchy6"/>
    <dgm:cxn modelId="{347C17C2-18E3-4897-AEF6-1733E3A744BB}" type="presParOf" srcId="{FBD69461-0C1A-4DEE-915F-5295F4F116DC}" destId="{5688FC0B-CCD0-49D6-A0E9-00D385B3BE05}" srcOrd="1" destOrd="0" presId="urn:microsoft.com/office/officeart/2005/8/layout/hierarchy6"/>
    <dgm:cxn modelId="{B209CCD4-1D6B-49C8-8CA1-A398E1B4344A}" type="presParOf" srcId="{5688FC0B-CCD0-49D6-A0E9-00D385B3BE05}" destId="{16665558-D745-4C97-A58F-EA2B67AB8448}" srcOrd="0" destOrd="0" presId="urn:microsoft.com/office/officeart/2005/8/layout/hierarchy6"/>
    <dgm:cxn modelId="{44190CBC-7834-4E81-B91D-95F48867D534}" type="presParOf" srcId="{5688FC0B-CCD0-49D6-A0E9-00D385B3BE05}" destId="{F4E11AE2-F14B-4F7F-8F24-C4999AFD99AF}" srcOrd="1" destOrd="0" presId="urn:microsoft.com/office/officeart/2005/8/layout/hierarchy6"/>
    <dgm:cxn modelId="{C2176D8B-03F2-4703-9459-4C7DB14C085F}" type="presParOf" srcId="{F4E11AE2-F14B-4F7F-8F24-C4999AFD99AF}" destId="{5AC21967-D051-4733-B93A-2FC7F55F90EA}" srcOrd="0" destOrd="0" presId="urn:microsoft.com/office/officeart/2005/8/layout/hierarchy6"/>
    <dgm:cxn modelId="{AE436CD9-AEA2-4BEE-BBD6-2B2E85104C15}" type="presParOf" srcId="{F4E11AE2-F14B-4F7F-8F24-C4999AFD99AF}" destId="{9C4F6925-D8FD-45AD-9ED1-F22EF52FD5E6}" srcOrd="1" destOrd="0" presId="urn:microsoft.com/office/officeart/2005/8/layout/hierarchy6"/>
    <dgm:cxn modelId="{12392CEB-908A-4A7F-B9DD-60A58128AB2C}" type="presParOf" srcId="{0E6BAFCC-C1BD-4FB0-9B69-4E416E171E0B}" destId="{3E00CE47-C2DB-4C43-83C0-DE0A781E4620}" srcOrd="2" destOrd="0" presId="urn:microsoft.com/office/officeart/2005/8/layout/hierarchy6"/>
    <dgm:cxn modelId="{A87B408F-CCFB-4413-B477-F771031EC08C}" type="presParOf" srcId="{0E6BAFCC-C1BD-4FB0-9B69-4E416E171E0B}" destId="{E3040D4D-E833-42CB-A2BF-C8E50C106BE8}" srcOrd="3" destOrd="0" presId="urn:microsoft.com/office/officeart/2005/8/layout/hierarchy6"/>
    <dgm:cxn modelId="{EC5CDC30-C8E7-4B6D-8424-8C41196ACCD0}" type="presParOf" srcId="{E3040D4D-E833-42CB-A2BF-C8E50C106BE8}" destId="{7C6D883E-255C-418F-85C2-A4E83C5FBB79}" srcOrd="0" destOrd="0" presId="urn:microsoft.com/office/officeart/2005/8/layout/hierarchy6"/>
    <dgm:cxn modelId="{119BFCA4-32E7-49E3-9C28-9C6D1E768277}" type="presParOf" srcId="{E3040D4D-E833-42CB-A2BF-C8E50C106BE8}" destId="{02F1F3DC-F774-4FB2-9B88-B8BFCFD16462}" srcOrd="1" destOrd="0" presId="urn:microsoft.com/office/officeart/2005/8/layout/hierarchy6"/>
    <dgm:cxn modelId="{44103E2A-8517-4B86-A18F-5A4CC96EEF88}" type="presParOf" srcId="{02F1F3DC-F774-4FB2-9B88-B8BFCFD16462}" destId="{8E2CA0D6-000D-4A64-9AE4-2F34864895BD}" srcOrd="0" destOrd="0" presId="urn:microsoft.com/office/officeart/2005/8/layout/hierarchy6"/>
    <dgm:cxn modelId="{99E38CEA-629F-4B2A-8F0F-7C46552D770F}" type="presParOf" srcId="{02F1F3DC-F774-4FB2-9B88-B8BFCFD16462}" destId="{DD483C1F-070C-4958-B06D-352E29B88A56}" srcOrd="1" destOrd="0" presId="urn:microsoft.com/office/officeart/2005/8/layout/hierarchy6"/>
    <dgm:cxn modelId="{AF324F38-5B4B-4C05-BAFD-DD49BD6348D5}" type="presParOf" srcId="{DD483C1F-070C-4958-B06D-352E29B88A56}" destId="{CB35D0BC-A607-4FF8-AFA4-5A0AF23F92D8}" srcOrd="0" destOrd="0" presId="urn:microsoft.com/office/officeart/2005/8/layout/hierarchy6"/>
    <dgm:cxn modelId="{C421F80F-0DDB-431B-9CA2-03E4263FA0BA}" type="presParOf" srcId="{DD483C1F-070C-4958-B06D-352E29B88A56}" destId="{C77CE696-F60D-4E87-9BFD-026E61DA3DBF}" srcOrd="1" destOrd="0" presId="urn:microsoft.com/office/officeart/2005/8/layout/hierarchy6"/>
    <dgm:cxn modelId="{2B3A1160-979F-4C0B-943F-815F168C3728}" type="presParOf" srcId="{A36BDC0C-4AF2-4FB7-A0E9-CB9D15077F7A}" destId="{2EA45F95-CC47-40C8-9704-09B5C6AF7B2A}" srcOrd="4" destOrd="0" presId="urn:microsoft.com/office/officeart/2005/8/layout/hierarchy6"/>
    <dgm:cxn modelId="{643D27AF-034A-443E-BE1C-ED4F1B27C60F}" type="presParOf" srcId="{A36BDC0C-4AF2-4FB7-A0E9-CB9D15077F7A}" destId="{320D0E8E-09C3-4F80-9FAC-AAB4B51C4E57}" srcOrd="5" destOrd="0" presId="urn:microsoft.com/office/officeart/2005/8/layout/hierarchy6"/>
    <dgm:cxn modelId="{A96ADCF9-2A65-4A73-BDDE-42FE0B38A4CB}" type="presParOf" srcId="{320D0E8E-09C3-4F80-9FAC-AAB4B51C4E57}" destId="{D1D355EC-3154-4800-8EBF-A089D81A54F0}" srcOrd="0" destOrd="0" presId="urn:microsoft.com/office/officeart/2005/8/layout/hierarchy6"/>
    <dgm:cxn modelId="{8037DCE5-BC7B-4506-9D15-ED19D6E237D0}" type="presParOf" srcId="{320D0E8E-09C3-4F80-9FAC-AAB4B51C4E57}" destId="{EF1C0479-FF60-4848-B7FA-956BF634A8D4}" srcOrd="1" destOrd="0" presId="urn:microsoft.com/office/officeart/2005/8/layout/hierarchy6"/>
    <dgm:cxn modelId="{78AEF505-37E5-4569-843E-91082F127003}" type="presParOf" srcId="{6F53B32D-1388-4CFE-89F8-9E6DCA24D094}" destId="{04A9C542-35CF-469F-B48E-8D6D5949D6E0}" srcOrd="1" destOrd="0" presId="urn:microsoft.com/office/officeart/2005/8/layout/hierarchy6"/>
    <dgm:cxn modelId="{C0E495F4-72E5-4ED5-91D1-DA4E3B8D98A1}" type="presParOf" srcId="{04A9C542-35CF-469F-B48E-8D6D5949D6E0}" destId="{81D0DFA1-5771-49A8-AD73-AAAD1537D95B}" srcOrd="0" destOrd="0" presId="urn:microsoft.com/office/officeart/2005/8/layout/hierarchy6"/>
    <dgm:cxn modelId="{3E1987D9-5EE7-43D6-B507-941FE3AF9805}" type="presParOf" srcId="{81D0DFA1-5771-49A8-AD73-AAAD1537D95B}" destId="{1BB2426E-1C90-4EF2-BBEC-C6378E309CFE}" srcOrd="0" destOrd="0" presId="urn:microsoft.com/office/officeart/2005/8/layout/hierarchy6"/>
    <dgm:cxn modelId="{6411CBB2-B245-4A5F-9795-C4FB3DB2FCD0}" type="presParOf" srcId="{81D0DFA1-5771-49A8-AD73-AAAD1537D95B}" destId="{95A1BBCF-DC70-4FB9-A4BE-7D763789CC94}" srcOrd="1" destOrd="0" presId="urn:microsoft.com/office/officeart/2005/8/layout/hierarchy6"/>
    <dgm:cxn modelId="{37F38257-8EA1-4383-B7C9-0A9CF172A2DE}" type="presParOf" srcId="{04A9C542-35CF-469F-B48E-8D6D5949D6E0}" destId="{0A546C53-823C-4CD0-AE3C-777026489B98}" srcOrd="1" destOrd="0" presId="urn:microsoft.com/office/officeart/2005/8/layout/hierarchy6"/>
    <dgm:cxn modelId="{B07F336C-0D13-43B3-85A9-E49B03291541}" type="presParOf" srcId="{0A546C53-823C-4CD0-AE3C-777026489B98}" destId="{E1914264-D8B3-4DAE-A326-3EA84462D538}" srcOrd="0" destOrd="0" presId="urn:microsoft.com/office/officeart/2005/8/layout/hierarchy6"/>
    <dgm:cxn modelId="{856953A7-36E4-4C3D-B655-88057BEDC7BE}" type="presParOf" srcId="{04A9C542-35CF-469F-B48E-8D6D5949D6E0}" destId="{A1F005C7-C4CA-48AB-8FE7-C16DCA984B02}" srcOrd="2" destOrd="0" presId="urn:microsoft.com/office/officeart/2005/8/layout/hierarchy6"/>
    <dgm:cxn modelId="{01704E96-2B77-4AE5-B40F-41CF6C84C8ED}" type="presParOf" srcId="{A1F005C7-C4CA-48AB-8FE7-C16DCA984B02}" destId="{53F1FAFD-686A-42AE-BB9B-7AEC0C25EB07}" srcOrd="0" destOrd="0" presId="urn:microsoft.com/office/officeart/2005/8/layout/hierarchy6"/>
    <dgm:cxn modelId="{883743B0-0F51-43DA-98D5-C651748E0EC7}" type="presParOf" srcId="{A1F005C7-C4CA-48AB-8FE7-C16DCA984B02}" destId="{E25C5071-0E12-41DF-BBAD-831A795B35A5}" srcOrd="1" destOrd="0" presId="urn:microsoft.com/office/officeart/2005/8/layout/hierarchy6"/>
    <dgm:cxn modelId="{D09E6770-D02F-40F4-8FB0-B5D339664F20}" type="presParOf" srcId="{04A9C542-35CF-469F-B48E-8D6D5949D6E0}" destId="{B9BE3DAD-9D85-430A-B7F7-AFD44BD628E5}" srcOrd="3" destOrd="0" presId="urn:microsoft.com/office/officeart/2005/8/layout/hierarchy6"/>
    <dgm:cxn modelId="{B32A16AA-94A2-4448-8E05-D87332F1F87B}" type="presParOf" srcId="{B9BE3DAD-9D85-430A-B7F7-AFD44BD628E5}" destId="{86308360-AA3F-4C9C-BB2B-032F3FAB7EDE}" srcOrd="0" destOrd="0" presId="urn:microsoft.com/office/officeart/2005/8/layout/hierarchy6"/>
    <dgm:cxn modelId="{2358F77B-B5E8-42CB-898C-C41069C50C67}" type="presParOf" srcId="{04A9C542-35CF-469F-B48E-8D6D5949D6E0}" destId="{E7F6A941-1807-43A4-B962-AE9D1F10A3D7}" srcOrd="4" destOrd="0" presId="urn:microsoft.com/office/officeart/2005/8/layout/hierarchy6"/>
    <dgm:cxn modelId="{E74EFF77-4FEE-4860-882D-DA1895A2EBA9}" type="presParOf" srcId="{E7F6A941-1807-43A4-B962-AE9D1F10A3D7}" destId="{8377DF6C-F227-48A6-98E6-087F0567BF0C}" srcOrd="0" destOrd="0" presId="urn:microsoft.com/office/officeart/2005/8/layout/hierarchy6"/>
    <dgm:cxn modelId="{A91EE91D-1802-4414-BEAB-BEEE2FE59612}" type="presParOf" srcId="{E7F6A941-1807-43A4-B962-AE9D1F10A3D7}" destId="{C4B5FB6B-78DE-4580-97EA-7D69E688CC8D}" srcOrd="1" destOrd="0" presId="urn:microsoft.com/office/officeart/2005/8/layout/hierarchy6"/>
    <dgm:cxn modelId="{8096634B-30DD-41A1-A2FF-669ABC8ECE9F}" type="presParOf" srcId="{04A9C542-35CF-469F-B48E-8D6D5949D6E0}" destId="{B34DF9CF-CC16-4B80-B828-7822CFA0752C}" srcOrd="5" destOrd="0" presId="urn:microsoft.com/office/officeart/2005/8/layout/hierarchy6"/>
    <dgm:cxn modelId="{36742B8D-AF60-4762-B72A-0D3C70A4EF20}" type="presParOf" srcId="{B34DF9CF-CC16-4B80-B828-7822CFA0752C}" destId="{DB01A89C-4922-4C08-AFE1-C57B76C27A5E}" srcOrd="0" destOrd="0" presId="urn:microsoft.com/office/officeart/2005/8/layout/hierarchy6"/>
    <dgm:cxn modelId="{55F9D4B3-03A9-4A64-86B6-484933000689}" type="presParOf" srcId="{04A9C542-35CF-469F-B48E-8D6D5949D6E0}" destId="{CD1AF064-2FD4-4C48-93A5-55BF827A8F21}" srcOrd="6" destOrd="0" presId="urn:microsoft.com/office/officeart/2005/8/layout/hierarchy6"/>
    <dgm:cxn modelId="{7F3A81B8-B55A-437F-9DFD-7F9237402D99}" type="presParOf" srcId="{CD1AF064-2FD4-4C48-93A5-55BF827A8F21}" destId="{6B2B9E52-BE3B-4246-826C-29E9CC893FBE}" srcOrd="0" destOrd="0" presId="urn:microsoft.com/office/officeart/2005/8/layout/hierarchy6"/>
    <dgm:cxn modelId="{D232513B-A0A7-4CCB-9AB6-61D5C18CCA07}" type="presParOf" srcId="{CD1AF064-2FD4-4C48-93A5-55BF827A8F21}" destId="{FB22CB86-D684-4A30-99BC-AFAA97D35D6B}" srcOrd="1" destOrd="0" presId="urn:microsoft.com/office/officeart/2005/8/layout/hierarchy6"/>
    <dgm:cxn modelId="{6F75C827-71B8-46B2-8E1D-FA494B4A13EB}" type="presParOf" srcId="{04A9C542-35CF-469F-B48E-8D6D5949D6E0}" destId="{A777FD21-D6FC-43C9-9568-80B026EB7139}" srcOrd="7" destOrd="0" presId="urn:microsoft.com/office/officeart/2005/8/layout/hierarchy6"/>
    <dgm:cxn modelId="{CDAB3689-4995-4FA6-B662-E389CC353F8B}" type="presParOf" srcId="{A777FD21-D6FC-43C9-9568-80B026EB7139}" destId="{5234B277-433B-43C1-BD76-BD23EBFA5747}" srcOrd="0" destOrd="0" presId="urn:microsoft.com/office/officeart/2005/8/layout/hierarchy6"/>
    <dgm:cxn modelId="{B4EDC097-1E5F-4DB5-A8E8-05F45F46F7AB}" type="presParOf" srcId="{04A9C542-35CF-469F-B48E-8D6D5949D6E0}" destId="{DE407488-8144-4C43-9484-5AC22C79234D}" srcOrd="8" destOrd="0" presId="urn:microsoft.com/office/officeart/2005/8/layout/hierarchy6"/>
    <dgm:cxn modelId="{AE2D3E07-73B0-4C79-908E-810B8EE29B85}" type="presParOf" srcId="{DE407488-8144-4C43-9484-5AC22C79234D}" destId="{10F1130B-6134-4ACE-B7EA-7EAC1914EB7B}" srcOrd="0" destOrd="0" presId="urn:microsoft.com/office/officeart/2005/8/layout/hierarchy6"/>
    <dgm:cxn modelId="{AEC4A53C-EA6D-4C38-A9E2-15CC063E797C}" type="presParOf" srcId="{DE407488-8144-4C43-9484-5AC22C79234D}" destId="{ECDF9AE9-8AEA-4563-9CEA-C1C1107DD177}" srcOrd="1" destOrd="0" presId="urn:microsoft.com/office/officeart/2005/8/layout/hierarchy6"/>
    <dgm:cxn modelId="{ED23AA68-653D-4B4E-9B60-824F519D8DF7}" type="presParOf" srcId="{04A9C542-35CF-469F-B48E-8D6D5949D6E0}" destId="{802E1BE9-7277-4C35-A22C-CE7EC14C4F31}" srcOrd="9" destOrd="0" presId="urn:microsoft.com/office/officeart/2005/8/layout/hierarchy6"/>
    <dgm:cxn modelId="{5C2D4294-80A2-404D-8A53-20C8B01247B1}" type="presParOf" srcId="{802E1BE9-7277-4C35-A22C-CE7EC14C4F31}" destId="{776FA79F-6E4B-406C-8791-0EC7D5E560C9}" srcOrd="0" destOrd="0" presId="urn:microsoft.com/office/officeart/2005/8/layout/hierarchy6"/>
    <dgm:cxn modelId="{8168CB28-1F72-40EF-BE5B-0CFAE10BBB5F}" type="presParOf" srcId="{04A9C542-35CF-469F-B48E-8D6D5949D6E0}" destId="{EA6A32A9-3913-4008-A816-68B3D23C9E33}" srcOrd="10" destOrd="0" presId="urn:microsoft.com/office/officeart/2005/8/layout/hierarchy6"/>
    <dgm:cxn modelId="{7E31CD32-4295-4DEB-9170-53214B047FFB}" type="presParOf" srcId="{EA6A32A9-3913-4008-A816-68B3D23C9E33}" destId="{A097677A-D839-4D37-9169-C2AE7ECA9337}" srcOrd="0" destOrd="0" presId="urn:microsoft.com/office/officeart/2005/8/layout/hierarchy6"/>
    <dgm:cxn modelId="{611EDEB1-D1A8-434B-AF7D-4ED28F5E86CB}" type="presParOf" srcId="{EA6A32A9-3913-4008-A816-68B3D23C9E33}" destId="{53AA6972-2FBE-4DF5-8E64-A0D476B7AA6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7677A-D839-4D37-9169-C2AE7ECA9337}">
      <dsp:nvSpPr>
        <dsp:cNvPr id="0" name=""/>
        <dsp:cNvSpPr/>
      </dsp:nvSpPr>
      <dsp:spPr>
        <a:xfrm>
          <a:off x="0" y="3991034"/>
          <a:ext cx="7353300" cy="659211"/>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What</a:t>
          </a:r>
        </a:p>
      </dsp:txBody>
      <dsp:txXfrm>
        <a:off x="0" y="3991034"/>
        <a:ext cx="2205990" cy="659211"/>
      </dsp:txXfrm>
    </dsp:sp>
    <dsp:sp modelId="{10F1130B-6134-4ACE-B7EA-7EAC1914EB7B}">
      <dsp:nvSpPr>
        <dsp:cNvPr id="0" name=""/>
        <dsp:cNvSpPr/>
      </dsp:nvSpPr>
      <dsp:spPr>
        <a:xfrm>
          <a:off x="0" y="3232969"/>
          <a:ext cx="7353300" cy="659211"/>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When</a:t>
          </a:r>
        </a:p>
      </dsp:txBody>
      <dsp:txXfrm>
        <a:off x="0" y="3232969"/>
        <a:ext cx="2205990" cy="659211"/>
      </dsp:txXfrm>
    </dsp:sp>
    <dsp:sp modelId="{6B2B9E52-BE3B-4246-826C-29E9CC893FBE}">
      <dsp:nvSpPr>
        <dsp:cNvPr id="0" name=""/>
        <dsp:cNvSpPr/>
      </dsp:nvSpPr>
      <dsp:spPr>
        <a:xfrm>
          <a:off x="0" y="2463889"/>
          <a:ext cx="7353300" cy="659211"/>
        </a:xfrm>
        <a:prstGeom prst="roundRect">
          <a:avLst>
            <a:gd name="adj" fmla="val 1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Which</a:t>
          </a:r>
        </a:p>
      </dsp:txBody>
      <dsp:txXfrm>
        <a:off x="0" y="2463889"/>
        <a:ext cx="2205990" cy="659211"/>
      </dsp:txXfrm>
    </dsp:sp>
    <dsp:sp modelId="{8377DF6C-F227-48A6-98E6-087F0567BF0C}">
      <dsp:nvSpPr>
        <dsp:cNvPr id="0" name=""/>
        <dsp:cNvSpPr/>
      </dsp:nvSpPr>
      <dsp:spPr>
        <a:xfrm>
          <a:off x="0" y="1694808"/>
          <a:ext cx="7353300" cy="659211"/>
        </a:xfrm>
        <a:prstGeom prst="roundRect">
          <a:avLst>
            <a:gd name="adj" fmla="val 1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How</a:t>
          </a:r>
        </a:p>
      </dsp:txBody>
      <dsp:txXfrm>
        <a:off x="0" y="1694808"/>
        <a:ext cx="2205990" cy="659211"/>
      </dsp:txXfrm>
    </dsp:sp>
    <dsp:sp modelId="{53F1FAFD-686A-42AE-BB9B-7AEC0C25EB07}">
      <dsp:nvSpPr>
        <dsp:cNvPr id="0" name=""/>
        <dsp:cNvSpPr/>
      </dsp:nvSpPr>
      <dsp:spPr>
        <a:xfrm>
          <a:off x="0" y="925728"/>
          <a:ext cx="7353300" cy="659211"/>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Who</a:t>
          </a:r>
        </a:p>
      </dsp:txBody>
      <dsp:txXfrm>
        <a:off x="0" y="925728"/>
        <a:ext cx="2205990" cy="659211"/>
      </dsp:txXfrm>
    </dsp:sp>
    <dsp:sp modelId="{1BB2426E-1C90-4EF2-BBEC-C6378E309CFE}">
      <dsp:nvSpPr>
        <dsp:cNvPr id="0" name=""/>
        <dsp:cNvSpPr/>
      </dsp:nvSpPr>
      <dsp:spPr>
        <a:xfrm>
          <a:off x="0" y="158632"/>
          <a:ext cx="7353300" cy="659211"/>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Why</a:t>
          </a:r>
        </a:p>
      </dsp:txBody>
      <dsp:txXfrm>
        <a:off x="0" y="158632"/>
        <a:ext cx="2205990" cy="659211"/>
      </dsp:txXfrm>
    </dsp:sp>
    <dsp:sp modelId="{724B70B7-8A53-4045-B878-A945CF2313FB}">
      <dsp:nvSpPr>
        <dsp:cNvPr id="0" name=""/>
        <dsp:cNvSpPr/>
      </dsp:nvSpPr>
      <dsp:spPr>
        <a:xfrm>
          <a:off x="3316465" y="211582"/>
          <a:ext cx="2778545" cy="549343"/>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Why are we conducting the board evaluation?</a:t>
          </a:r>
        </a:p>
      </dsp:txBody>
      <dsp:txXfrm>
        <a:off x="3332555" y="227672"/>
        <a:ext cx="2746365" cy="517163"/>
      </dsp:txXfrm>
    </dsp:sp>
    <dsp:sp modelId="{B83375D0-9BA2-41C6-8E39-8B78CF91906C}">
      <dsp:nvSpPr>
        <dsp:cNvPr id="0" name=""/>
        <dsp:cNvSpPr/>
      </dsp:nvSpPr>
      <dsp:spPr>
        <a:xfrm>
          <a:off x="2998008" y="760925"/>
          <a:ext cx="1707729" cy="219737"/>
        </a:xfrm>
        <a:custGeom>
          <a:avLst/>
          <a:gdLst/>
          <a:ahLst/>
          <a:cxnLst/>
          <a:rect l="0" t="0" r="0" b="0"/>
          <a:pathLst>
            <a:path>
              <a:moveTo>
                <a:pt x="1707729" y="0"/>
              </a:moveTo>
              <a:lnTo>
                <a:pt x="1707729" y="109868"/>
              </a:lnTo>
              <a:lnTo>
                <a:pt x="0" y="109868"/>
              </a:lnTo>
              <a:lnTo>
                <a:pt x="0" y="219737"/>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D56A573A-5078-4747-B051-3AC7B8E5DC98}">
      <dsp:nvSpPr>
        <dsp:cNvPr id="0" name=""/>
        <dsp:cNvSpPr/>
      </dsp:nvSpPr>
      <dsp:spPr>
        <a:xfrm>
          <a:off x="2220641" y="980662"/>
          <a:ext cx="1554734" cy="657684"/>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Who will lead the process?</a:t>
          </a:r>
        </a:p>
      </dsp:txBody>
      <dsp:txXfrm>
        <a:off x="2239904" y="999925"/>
        <a:ext cx="1516208" cy="619158"/>
      </dsp:txXfrm>
    </dsp:sp>
    <dsp:sp modelId="{7288AB82-1ADD-4450-80AB-1B7DB132C5C5}">
      <dsp:nvSpPr>
        <dsp:cNvPr id="0" name=""/>
        <dsp:cNvSpPr/>
      </dsp:nvSpPr>
      <dsp:spPr>
        <a:xfrm>
          <a:off x="4660018" y="760925"/>
          <a:ext cx="91440" cy="175180"/>
        </a:xfrm>
        <a:custGeom>
          <a:avLst/>
          <a:gdLst/>
          <a:ahLst/>
          <a:cxnLst/>
          <a:rect l="0" t="0" r="0" b="0"/>
          <a:pathLst>
            <a:path>
              <a:moveTo>
                <a:pt x="45720" y="0"/>
              </a:moveTo>
              <a:lnTo>
                <a:pt x="45720" y="87590"/>
              </a:lnTo>
              <a:lnTo>
                <a:pt x="59588" y="87590"/>
              </a:lnTo>
              <a:lnTo>
                <a:pt x="59588" y="175180"/>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64909EFA-E58B-4640-AB93-29E57806EC3E}">
      <dsp:nvSpPr>
        <dsp:cNvPr id="0" name=""/>
        <dsp:cNvSpPr/>
      </dsp:nvSpPr>
      <dsp:spPr>
        <a:xfrm>
          <a:off x="3983357" y="936105"/>
          <a:ext cx="1472498" cy="689557"/>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Who will conduct the evaluations?</a:t>
          </a:r>
        </a:p>
      </dsp:txBody>
      <dsp:txXfrm>
        <a:off x="4003553" y="956301"/>
        <a:ext cx="1432106" cy="649165"/>
      </dsp:txXfrm>
    </dsp:sp>
    <dsp:sp modelId="{26989547-9E0F-423D-8340-B028D831ECF3}">
      <dsp:nvSpPr>
        <dsp:cNvPr id="0" name=""/>
        <dsp:cNvSpPr/>
      </dsp:nvSpPr>
      <dsp:spPr>
        <a:xfrm>
          <a:off x="4673886" y="1625662"/>
          <a:ext cx="91440" cy="102529"/>
        </a:xfrm>
        <a:custGeom>
          <a:avLst/>
          <a:gdLst/>
          <a:ahLst/>
          <a:cxnLst/>
          <a:rect l="0" t="0" r="0" b="0"/>
          <a:pathLst>
            <a:path>
              <a:moveTo>
                <a:pt x="45720" y="0"/>
              </a:moveTo>
              <a:lnTo>
                <a:pt x="45720" y="102529"/>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91B3752B-4B6F-4F75-A986-0B19164CA45A}">
      <dsp:nvSpPr>
        <dsp:cNvPr id="0" name=""/>
        <dsp:cNvSpPr/>
      </dsp:nvSpPr>
      <dsp:spPr>
        <a:xfrm>
          <a:off x="3062388" y="1728192"/>
          <a:ext cx="3314434" cy="549343"/>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How will the evaluations be conducted?</a:t>
          </a:r>
        </a:p>
      </dsp:txBody>
      <dsp:txXfrm>
        <a:off x="3078478" y="1744282"/>
        <a:ext cx="3282254" cy="517163"/>
      </dsp:txXfrm>
    </dsp:sp>
    <dsp:sp modelId="{F87CB9E3-F19A-4FF2-A47B-BC7A51671EDA}">
      <dsp:nvSpPr>
        <dsp:cNvPr id="0" name=""/>
        <dsp:cNvSpPr/>
      </dsp:nvSpPr>
      <dsp:spPr>
        <a:xfrm>
          <a:off x="3528396" y="2277535"/>
          <a:ext cx="1191210" cy="242743"/>
        </a:xfrm>
        <a:custGeom>
          <a:avLst/>
          <a:gdLst/>
          <a:ahLst/>
          <a:cxnLst/>
          <a:rect l="0" t="0" r="0" b="0"/>
          <a:pathLst>
            <a:path>
              <a:moveTo>
                <a:pt x="1191210" y="0"/>
              </a:moveTo>
              <a:lnTo>
                <a:pt x="1191210" y="121371"/>
              </a:lnTo>
              <a:lnTo>
                <a:pt x="0" y="121371"/>
              </a:lnTo>
              <a:lnTo>
                <a:pt x="0" y="242743"/>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6B6DCB84-19C4-408F-8692-79F622587FC8}">
      <dsp:nvSpPr>
        <dsp:cNvPr id="0" name=""/>
        <dsp:cNvSpPr/>
      </dsp:nvSpPr>
      <dsp:spPr>
        <a:xfrm>
          <a:off x="2380205" y="2520279"/>
          <a:ext cx="2296380" cy="693359"/>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Which evaluations will be conducted?</a:t>
          </a:r>
        </a:p>
      </dsp:txBody>
      <dsp:txXfrm>
        <a:off x="2400513" y="2540587"/>
        <a:ext cx="2255764" cy="652743"/>
      </dsp:txXfrm>
    </dsp:sp>
    <dsp:sp modelId="{16665558-D745-4C97-A58F-EA2B67AB8448}">
      <dsp:nvSpPr>
        <dsp:cNvPr id="0" name=""/>
        <dsp:cNvSpPr/>
      </dsp:nvSpPr>
      <dsp:spPr>
        <a:xfrm>
          <a:off x="3528396" y="3213638"/>
          <a:ext cx="1364214" cy="98727"/>
        </a:xfrm>
        <a:custGeom>
          <a:avLst/>
          <a:gdLst/>
          <a:ahLst/>
          <a:cxnLst/>
          <a:rect l="0" t="0" r="0" b="0"/>
          <a:pathLst>
            <a:path>
              <a:moveTo>
                <a:pt x="0" y="0"/>
              </a:moveTo>
              <a:lnTo>
                <a:pt x="0" y="49363"/>
              </a:lnTo>
              <a:lnTo>
                <a:pt x="1364214" y="49363"/>
              </a:lnTo>
              <a:lnTo>
                <a:pt x="1364214" y="98727"/>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5AC21967-D051-4733-B93A-2FC7F55F90EA}">
      <dsp:nvSpPr>
        <dsp:cNvPr id="0" name=""/>
        <dsp:cNvSpPr/>
      </dsp:nvSpPr>
      <dsp:spPr>
        <a:xfrm>
          <a:off x="3744415" y="3312366"/>
          <a:ext cx="2296389" cy="660563"/>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When will the evaluations be conducted?</a:t>
          </a:r>
        </a:p>
      </dsp:txBody>
      <dsp:txXfrm>
        <a:off x="3763762" y="3331713"/>
        <a:ext cx="2257695" cy="621869"/>
      </dsp:txXfrm>
    </dsp:sp>
    <dsp:sp modelId="{3E00CE47-C2DB-4C43-83C0-DE0A781E4620}">
      <dsp:nvSpPr>
        <dsp:cNvPr id="0" name=""/>
        <dsp:cNvSpPr/>
      </dsp:nvSpPr>
      <dsp:spPr>
        <a:xfrm>
          <a:off x="4719606" y="2277535"/>
          <a:ext cx="1350549" cy="242743"/>
        </a:xfrm>
        <a:custGeom>
          <a:avLst/>
          <a:gdLst/>
          <a:ahLst/>
          <a:cxnLst/>
          <a:rect l="0" t="0" r="0" b="0"/>
          <a:pathLst>
            <a:path>
              <a:moveTo>
                <a:pt x="0" y="0"/>
              </a:moveTo>
              <a:lnTo>
                <a:pt x="0" y="121371"/>
              </a:lnTo>
              <a:lnTo>
                <a:pt x="1350549" y="121371"/>
              </a:lnTo>
              <a:lnTo>
                <a:pt x="1350549" y="242743"/>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7C6D883E-255C-418F-85C2-A4E83C5FBB79}">
      <dsp:nvSpPr>
        <dsp:cNvPr id="0" name=""/>
        <dsp:cNvSpPr/>
      </dsp:nvSpPr>
      <dsp:spPr>
        <a:xfrm>
          <a:off x="4968555" y="2520279"/>
          <a:ext cx="2203201" cy="749716"/>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Which criteria will be evaluation against?</a:t>
          </a:r>
        </a:p>
      </dsp:txBody>
      <dsp:txXfrm>
        <a:off x="4990513" y="2542237"/>
        <a:ext cx="2159285" cy="705800"/>
      </dsp:txXfrm>
    </dsp:sp>
    <dsp:sp modelId="{8E2CA0D6-000D-4A64-9AE4-2F34864895BD}">
      <dsp:nvSpPr>
        <dsp:cNvPr id="0" name=""/>
        <dsp:cNvSpPr/>
      </dsp:nvSpPr>
      <dsp:spPr>
        <a:xfrm>
          <a:off x="6010312" y="3269995"/>
          <a:ext cx="91440" cy="762455"/>
        </a:xfrm>
        <a:custGeom>
          <a:avLst/>
          <a:gdLst/>
          <a:ahLst/>
          <a:cxnLst/>
          <a:rect l="0" t="0" r="0" b="0"/>
          <a:pathLst>
            <a:path>
              <a:moveTo>
                <a:pt x="59843" y="0"/>
              </a:moveTo>
              <a:lnTo>
                <a:pt x="59843" y="381227"/>
              </a:lnTo>
              <a:lnTo>
                <a:pt x="45720" y="381227"/>
              </a:lnTo>
              <a:lnTo>
                <a:pt x="45720" y="762455"/>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CB35D0BC-A607-4FF8-AFA4-5A0AF23F92D8}">
      <dsp:nvSpPr>
        <dsp:cNvPr id="0" name=""/>
        <dsp:cNvSpPr/>
      </dsp:nvSpPr>
      <dsp:spPr>
        <a:xfrm>
          <a:off x="4896544" y="4032450"/>
          <a:ext cx="2318975" cy="646450"/>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What will we do with the results of the evaluations?</a:t>
          </a:r>
        </a:p>
      </dsp:txBody>
      <dsp:txXfrm>
        <a:off x="4915478" y="4051384"/>
        <a:ext cx="2281107" cy="608582"/>
      </dsp:txXfrm>
    </dsp:sp>
    <dsp:sp modelId="{2EA45F95-CC47-40C8-9704-09B5C6AF7B2A}">
      <dsp:nvSpPr>
        <dsp:cNvPr id="0" name=""/>
        <dsp:cNvSpPr/>
      </dsp:nvSpPr>
      <dsp:spPr>
        <a:xfrm>
          <a:off x="4705738" y="760925"/>
          <a:ext cx="1760820" cy="219737"/>
        </a:xfrm>
        <a:custGeom>
          <a:avLst/>
          <a:gdLst/>
          <a:ahLst/>
          <a:cxnLst/>
          <a:rect l="0" t="0" r="0" b="0"/>
          <a:pathLst>
            <a:path>
              <a:moveTo>
                <a:pt x="0" y="0"/>
              </a:moveTo>
              <a:lnTo>
                <a:pt x="0" y="109868"/>
              </a:lnTo>
              <a:lnTo>
                <a:pt x="1760820" y="109868"/>
              </a:lnTo>
              <a:lnTo>
                <a:pt x="1760820" y="219737"/>
              </a:lnTo>
            </a:path>
          </a:pathLst>
        </a:custGeom>
        <a:noFill/>
        <a:ln w="25400" cap="flat" cmpd="sng" algn="ctr">
          <a:solidFill>
            <a:srgbClr val="663300"/>
          </a:solidFill>
          <a:prstDash val="solid"/>
        </a:ln>
        <a:effectLst/>
      </dsp:spPr>
      <dsp:style>
        <a:lnRef idx="2">
          <a:scrgbClr r="0" g="0" b="0"/>
        </a:lnRef>
        <a:fillRef idx="0">
          <a:scrgbClr r="0" g="0" b="0"/>
        </a:fillRef>
        <a:effectRef idx="0">
          <a:scrgbClr r="0" g="0" b="0"/>
        </a:effectRef>
        <a:fontRef idx="minor"/>
      </dsp:style>
    </dsp:sp>
    <dsp:sp modelId="{D1D355EC-3154-4800-8EBF-A089D81A54F0}">
      <dsp:nvSpPr>
        <dsp:cNvPr id="0" name=""/>
        <dsp:cNvSpPr/>
      </dsp:nvSpPr>
      <dsp:spPr>
        <a:xfrm>
          <a:off x="5742282" y="980662"/>
          <a:ext cx="1448552" cy="657684"/>
        </a:xfrm>
        <a:prstGeom prst="roundRect">
          <a:avLst>
            <a:gd name="adj" fmla="val 10000"/>
          </a:avLst>
        </a:prstGeom>
        <a:solidFill>
          <a:schemeClr val="bg1"/>
        </a:solidFill>
        <a:ln w="25400"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kern="1200" dirty="0">
              <a:solidFill>
                <a:schemeClr val="tx1"/>
              </a:solidFill>
            </a:rPr>
            <a:t>Who will take part in the evaluations?</a:t>
          </a:r>
        </a:p>
      </dsp:txBody>
      <dsp:txXfrm>
        <a:off x="5761545" y="999925"/>
        <a:ext cx="1410026" cy="6191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645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645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645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AAE3DF9F-E619-498A-B582-1D74AD437DDF}" type="slidenum">
              <a:rPr lang="en-US"/>
              <a:pPr/>
              <a:t>‹#›</a:t>
            </a:fld>
            <a:endParaRPr lang="en-US"/>
          </a:p>
        </p:txBody>
      </p:sp>
    </p:spTree>
    <p:extLst>
      <p:ext uri="{BB962C8B-B14F-4D97-AF65-F5344CB8AC3E}">
        <p14:creationId xmlns:p14="http://schemas.microsoft.com/office/powerpoint/2010/main" val="93442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chemeClr val="tx1"/>
                </a:solidFill>
                <a:latin typeface="Arial" charset="0"/>
              </a:defRPr>
            </a:lvl1pPr>
          </a:lstStyle>
          <a:p>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chemeClr val="tx1"/>
                </a:solidFill>
                <a:latin typeface="Arial" charset="0"/>
              </a:defRPr>
            </a:lvl1pPr>
          </a:lstStyle>
          <a:p>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fld id="{C2A383E3-29ED-4AB6-A986-45734D9598F3}" type="slidenum">
              <a:rPr lang="en-US"/>
              <a:pPr/>
              <a:t>‹#›</a:t>
            </a:fld>
            <a:endParaRPr lang="en-US"/>
          </a:p>
        </p:txBody>
      </p:sp>
    </p:spTree>
    <p:extLst>
      <p:ext uri="{BB962C8B-B14F-4D97-AF65-F5344CB8AC3E}">
        <p14:creationId xmlns:p14="http://schemas.microsoft.com/office/powerpoint/2010/main" val="3431742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96686-D452-49B7-B386-2B60D861A793}"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920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A23918BB-5A8D-4CA5-9CB1-8BBFC7A2A9E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6705EC29-D825-49CD-9181-A4B5DDD35CB7}"/>
              </a:ext>
            </a:extLst>
          </p:cNvPr>
          <p:cNvSpPr>
            <a:spLocks noGrp="1"/>
          </p:cNvSpPr>
          <p:nvPr>
            <p:ph type="body" idx="1"/>
          </p:nvPr>
        </p:nvSpPr>
        <p:spPr/>
        <p:txBody>
          <a:bodyPr/>
          <a:lstStyle/>
          <a:p>
            <a:pPr eaLnBrk="1" hangingPunct="1">
              <a:spcBef>
                <a:spcPct val="20000"/>
              </a:spcBef>
              <a:defRPr/>
            </a:pPr>
            <a:r>
              <a:rPr lang="en-CA" sz="2800" kern="0" dirty="0">
                <a:solidFill>
                  <a:srgbClr val="000000"/>
                </a:solidFill>
                <a:latin typeface="Calibri" panose="020F0502020204030204" pitchFamily="34" charset="0"/>
              </a:rPr>
              <a:t>The most overlooked part of change is changing behaviours</a:t>
            </a:r>
          </a:p>
          <a:p>
            <a:pPr marL="0" lvl="1" defTabSz="915772" eaLnBrk="1" hangingPunct="1">
              <a:defRPr/>
            </a:pPr>
            <a:endParaRPr lang="en-CA" sz="2400" dirty="0"/>
          </a:p>
          <a:p>
            <a:pPr marL="0" lvl="1" defTabSz="915772" eaLnBrk="1" hangingPunct="1">
              <a:defRPr/>
            </a:pPr>
            <a:r>
              <a:rPr lang="en-CA" sz="2400" dirty="0"/>
              <a:t>You need to be clear about what the change looks like and what people need to do differently</a:t>
            </a:r>
          </a:p>
          <a:p>
            <a:pPr marL="0" lvl="1" defTabSz="915772" eaLnBrk="1" hangingPunct="1">
              <a:defRPr/>
            </a:pPr>
            <a:r>
              <a:rPr lang="en-CA" sz="2400" dirty="0"/>
              <a:t>- Start where you are and evolve; look for progress, not perfection</a:t>
            </a:r>
          </a:p>
          <a:p>
            <a:pPr marL="171707" lvl="1" indent="-171707" defTabSz="915772" eaLnBrk="1" hangingPunct="1">
              <a:buFontTx/>
              <a:buChar char="-"/>
              <a:defRPr/>
            </a:pPr>
            <a:r>
              <a:rPr lang="en-CA" sz="2400" dirty="0"/>
              <a:t>What we think is a people problem can actually be a situation problem</a:t>
            </a:r>
          </a:p>
          <a:p>
            <a:pPr marL="171707" lvl="1" indent="-171707" defTabSz="915772" eaLnBrk="1" hangingPunct="1">
              <a:buFontTx/>
              <a:buChar char="-"/>
              <a:defRPr/>
            </a:pPr>
            <a:r>
              <a:rPr lang="en-CA" sz="2400" dirty="0"/>
              <a:t>Change the situation, and behaviours often follow</a:t>
            </a:r>
          </a:p>
          <a:p>
            <a:pPr eaLnBrk="1" hangingPunct="1">
              <a:defRPr/>
            </a:pPr>
            <a:endParaRPr lang="en-US" dirty="0"/>
          </a:p>
        </p:txBody>
      </p:sp>
      <p:sp>
        <p:nvSpPr>
          <p:cNvPr id="35844" name="Slide Number Placeholder 3">
            <a:extLst>
              <a:ext uri="{FF2B5EF4-FFF2-40B4-BE49-F238E27FC236}">
                <a16:creationId xmlns:a16="http://schemas.microsoft.com/office/drawing/2014/main" id="{A1A7431B-2915-47F5-81C7-135F8A718E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EE20F8-9932-4FE7-BA82-85903DA1448E}" type="slidenum">
              <a:rPr lang="en-US" altLang="en-US"/>
              <a:pPr>
                <a:spcBef>
                  <a:spcPct val="0"/>
                </a:spcBef>
              </a:pPr>
              <a:t>30</a:t>
            </a:fld>
            <a:endParaRPr lang="en-US" altLang="en-US"/>
          </a:p>
        </p:txBody>
      </p:sp>
    </p:spTree>
    <p:extLst>
      <p:ext uri="{BB962C8B-B14F-4D97-AF65-F5344CB8AC3E}">
        <p14:creationId xmlns:p14="http://schemas.microsoft.com/office/powerpoint/2010/main" val="38046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DA2DB88-7ABF-4473-98A1-9E4FAD1905B9}"/>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BCD60162-7D55-4C59-9461-AAAA94EBA1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CA" altLang="en-US" sz="2400">
                <a:latin typeface="Arial" panose="020B0604020202020204" pitchFamily="34" charset="0"/>
              </a:rPr>
              <a:t>- use social norms to change behaviour</a:t>
            </a:r>
            <a:r>
              <a:rPr lang="en-US" altLang="en-US">
                <a:latin typeface="Arial" panose="020B0604020202020204" pitchFamily="34" charset="0"/>
              </a:rPr>
              <a:t> (Hotel enviro friendly example)</a:t>
            </a:r>
            <a:endParaRPr lang="en-CA" altLang="en-US" sz="2400">
              <a:latin typeface="Arial" panose="020B0604020202020204" pitchFamily="34" charset="0"/>
            </a:endParaRPr>
          </a:p>
        </p:txBody>
      </p:sp>
      <p:sp>
        <p:nvSpPr>
          <p:cNvPr id="37892" name="Slide Number Placeholder 3">
            <a:extLst>
              <a:ext uri="{FF2B5EF4-FFF2-40B4-BE49-F238E27FC236}">
                <a16:creationId xmlns:a16="http://schemas.microsoft.com/office/drawing/2014/main" id="{824D4364-DD3A-4D4F-9567-B8A8856287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B74C8-62C5-4B79-851C-41EEF146BC6F}" type="slidenum">
              <a:rPr lang="en-US" altLang="en-US"/>
              <a:pPr>
                <a:spcBef>
                  <a:spcPct val="0"/>
                </a:spcBef>
              </a:pPr>
              <a:t>31</a:t>
            </a:fld>
            <a:endParaRPr lang="en-US" altLang="en-US"/>
          </a:p>
        </p:txBody>
      </p:sp>
    </p:spTree>
    <p:extLst>
      <p:ext uri="{BB962C8B-B14F-4D97-AF65-F5344CB8AC3E}">
        <p14:creationId xmlns:p14="http://schemas.microsoft.com/office/powerpoint/2010/main" val="323302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14EE006-4CDE-4D22-878E-3B9D2E85F816}"/>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C26ECEB7-09D5-4BDF-B9D9-3875A73F0D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Speaker notes: You care about the organization and you believe an engaged board of directors can help it be more successful; it is your job as a governed professional, as a C-suite executive, or as a Board Chair or Committee Chair: you have agreed to a leadership role.</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rPr>
              <a:t>And leaders champion positive change…</a:t>
            </a:r>
          </a:p>
        </p:txBody>
      </p:sp>
      <p:sp>
        <p:nvSpPr>
          <p:cNvPr id="39940" name="Slide Number Placeholder 3">
            <a:extLst>
              <a:ext uri="{FF2B5EF4-FFF2-40B4-BE49-F238E27FC236}">
                <a16:creationId xmlns:a16="http://schemas.microsoft.com/office/drawing/2014/main" id="{7EC405F5-6053-4F2D-A567-83F1FAD872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8E93F0-AA34-4CB4-A197-36B7BB34AC76}" type="slidenum">
              <a:rPr lang="en-US" altLang="en-US"/>
              <a:pPr>
                <a:spcBef>
                  <a:spcPct val="0"/>
                </a:spcBef>
              </a:pPr>
              <a:t>32</a:t>
            </a:fld>
            <a:endParaRPr lang="en-US" altLang="en-US"/>
          </a:p>
        </p:txBody>
      </p:sp>
    </p:spTree>
    <p:extLst>
      <p:ext uri="{BB962C8B-B14F-4D97-AF65-F5344CB8AC3E}">
        <p14:creationId xmlns:p14="http://schemas.microsoft.com/office/powerpoint/2010/main" val="321882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E3174AD-06F9-41B9-8802-636F464006FE}"/>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5C9C3CE-AB7B-4E9E-A29F-5953D48AEC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10E4BAE8-37E8-4E81-9BF5-79C40F7D63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2981FB-35FE-4DEB-973A-8B00457CA72E}" type="slidenum">
              <a:rPr lang="en-US" altLang="en-US"/>
              <a:pPr>
                <a:spcBef>
                  <a:spcPct val="0"/>
                </a:spcBef>
              </a:pPr>
              <a:t>33</a:t>
            </a:fld>
            <a:endParaRPr lang="en-US" altLang="en-US"/>
          </a:p>
        </p:txBody>
      </p:sp>
    </p:spTree>
    <p:extLst>
      <p:ext uri="{BB962C8B-B14F-4D97-AF65-F5344CB8AC3E}">
        <p14:creationId xmlns:p14="http://schemas.microsoft.com/office/powerpoint/2010/main" val="343754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AF95744-537E-4566-9DDF-4D314BF20494}"/>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5DF85E59-F436-49F2-9370-9645EC3CCA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E07B336C-9340-4247-8D01-26E6A995D4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74A6B2-69DD-4223-A8EC-E8A60B7401C3}" type="slidenum">
              <a:rPr lang="en-US" altLang="en-US"/>
              <a:pPr>
                <a:spcBef>
                  <a:spcPct val="0"/>
                </a:spcBef>
              </a:pPr>
              <a:t>22</a:t>
            </a:fld>
            <a:endParaRPr lang="en-US" altLang="en-US"/>
          </a:p>
        </p:txBody>
      </p:sp>
    </p:spTree>
    <p:extLst>
      <p:ext uri="{BB962C8B-B14F-4D97-AF65-F5344CB8AC3E}">
        <p14:creationId xmlns:p14="http://schemas.microsoft.com/office/powerpoint/2010/main" val="9161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439C242-F303-4E6E-9D4D-5D4C222EB434}"/>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0BB7115F-429A-4ACB-A10A-F0B48B50EA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10CFF825-6B05-4708-902F-B934D1BD2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D3B90A-9DD9-4E59-8AE6-71BC78E6FDAC}" type="slidenum">
              <a:rPr lang="en-US" altLang="en-US"/>
              <a:pPr>
                <a:spcBef>
                  <a:spcPct val="0"/>
                </a:spcBef>
              </a:pPr>
              <a:t>23</a:t>
            </a:fld>
            <a:endParaRPr lang="en-US" altLang="en-US"/>
          </a:p>
        </p:txBody>
      </p:sp>
    </p:spTree>
    <p:extLst>
      <p:ext uri="{BB962C8B-B14F-4D97-AF65-F5344CB8AC3E}">
        <p14:creationId xmlns:p14="http://schemas.microsoft.com/office/powerpoint/2010/main" val="4070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288EFC5-7219-4D8B-B5B6-AC0A17036795}"/>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1022FEF3-C5A2-4BF6-AD26-1B1F13F69E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Oft-discussed, a lack of good dynamics leads to a host of issues that can decrease the effectiveness of any board.</a:t>
            </a:r>
          </a:p>
        </p:txBody>
      </p:sp>
      <p:sp>
        <p:nvSpPr>
          <p:cNvPr id="23556" name="Slide Number Placeholder 3">
            <a:extLst>
              <a:ext uri="{FF2B5EF4-FFF2-40B4-BE49-F238E27FC236}">
                <a16:creationId xmlns:a16="http://schemas.microsoft.com/office/drawing/2014/main" id="{537F7EF3-1D3A-4BCE-B827-CB06FDF1D6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E76865-4B7E-44AE-9562-2F827CFC81F2}" type="slidenum">
              <a:rPr lang="en-US" altLang="en-US"/>
              <a:pPr>
                <a:spcBef>
                  <a:spcPct val="0"/>
                </a:spcBef>
              </a:pPr>
              <a:t>24</a:t>
            </a:fld>
            <a:endParaRPr lang="en-US" altLang="en-US"/>
          </a:p>
        </p:txBody>
      </p:sp>
    </p:spTree>
    <p:extLst>
      <p:ext uri="{BB962C8B-B14F-4D97-AF65-F5344CB8AC3E}">
        <p14:creationId xmlns:p14="http://schemas.microsoft.com/office/powerpoint/2010/main" val="16790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EFD3FBE-9473-4465-BB21-7CC777EDBECA}"/>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D88E182E-D5EC-4FB7-9A20-5CC744B3E6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…in creating and annually reviewing and updating director expectations</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rPr>
              <a:t>Give me some first names to help anchor your mind…</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rPr>
              <a:t>As expected, we know Directors of all shades on this spectrum.</a:t>
            </a:r>
          </a:p>
          <a:p>
            <a:pPr eaLnBrk="1" hangingPunct="1"/>
            <a:endParaRPr lang="en-CA" altLang="en-US">
              <a:latin typeface="Arial" panose="020B0604020202020204" pitchFamily="34" charset="0"/>
            </a:endParaRPr>
          </a:p>
          <a:p>
            <a:pPr eaLnBrk="1" hangingPunct="1"/>
            <a:r>
              <a:rPr lang="en-CA" altLang="en-US">
                <a:latin typeface="Arial" panose="020B0604020202020204" pitchFamily="34" charset="0"/>
              </a:rPr>
              <a:t>These are the standout, exemplary Directors that any board would be lucky to have, along with those that need a push to get to the next level.</a:t>
            </a:r>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31FE3426-013C-4CDB-95CF-B444AE75A3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71F612-45B2-4C6E-9034-084928481F94}" type="slidenum">
              <a:rPr lang="en-US" altLang="en-US"/>
              <a:pPr>
                <a:spcBef>
                  <a:spcPct val="0"/>
                </a:spcBef>
              </a:pPr>
              <a:t>25</a:t>
            </a:fld>
            <a:endParaRPr lang="en-US" altLang="en-US"/>
          </a:p>
        </p:txBody>
      </p:sp>
    </p:spTree>
    <p:extLst>
      <p:ext uri="{BB962C8B-B14F-4D97-AF65-F5344CB8AC3E}">
        <p14:creationId xmlns:p14="http://schemas.microsoft.com/office/powerpoint/2010/main" val="61400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BFE017B-F4EC-4506-9CF3-A5B6D0F1E643}"/>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B15F4C6D-FDC8-4BE3-8112-E627D9823C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F7C3120A-2F8B-435F-84A7-0EC688BA56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AA7BAD-D692-426B-B624-368B353656AA}" type="slidenum">
              <a:rPr lang="en-US" altLang="en-US"/>
              <a:pPr>
                <a:spcBef>
                  <a:spcPct val="0"/>
                </a:spcBef>
              </a:pPr>
              <a:t>26</a:t>
            </a:fld>
            <a:endParaRPr lang="en-US" altLang="en-US"/>
          </a:p>
        </p:txBody>
      </p:sp>
    </p:spTree>
    <p:extLst>
      <p:ext uri="{BB962C8B-B14F-4D97-AF65-F5344CB8AC3E}">
        <p14:creationId xmlns:p14="http://schemas.microsoft.com/office/powerpoint/2010/main" val="16947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7273F88-8636-449C-A7E4-CF945E50FBF0}"/>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ECA5A12F-405B-4475-BCAA-87C9347F56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86D1E637-8B8F-4F45-BA93-95CACB8AD2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178BAB-4293-402D-B4B8-A4C7719900BB}" type="slidenum">
              <a:rPr lang="en-US" altLang="en-US"/>
              <a:pPr>
                <a:spcBef>
                  <a:spcPct val="0"/>
                </a:spcBef>
              </a:pPr>
              <a:t>27</a:t>
            </a:fld>
            <a:endParaRPr lang="en-US" altLang="en-US"/>
          </a:p>
        </p:txBody>
      </p:sp>
    </p:spTree>
    <p:extLst>
      <p:ext uri="{BB962C8B-B14F-4D97-AF65-F5344CB8AC3E}">
        <p14:creationId xmlns:p14="http://schemas.microsoft.com/office/powerpoint/2010/main" val="161933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D7BB24E-DC44-48B6-9300-90C549C20ACD}"/>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30F09B4C-16F2-42D8-BBE1-121B2338E84D}"/>
              </a:ext>
            </a:extLst>
          </p:cNvPr>
          <p:cNvSpPr>
            <a:spLocks noGrp="1"/>
          </p:cNvSpPr>
          <p:nvPr>
            <p:ph type="body" idx="1"/>
          </p:nvPr>
        </p:nvSpPr>
        <p:spPr/>
        <p:txBody>
          <a:bodyPr/>
          <a:lstStyle/>
          <a:p>
            <a:pPr eaLnBrk="1" hangingPunct="1">
              <a:defRPr/>
            </a:pPr>
            <a:r>
              <a:rPr lang="en-CA" dirty="0"/>
              <a:t>- paint the picture for people/point to the desired destination</a:t>
            </a:r>
          </a:p>
          <a:p>
            <a:pPr eaLnBrk="1" hangingPunct="1">
              <a:defRPr/>
            </a:pPr>
            <a:endParaRPr lang="en-CA" dirty="0"/>
          </a:p>
          <a:p>
            <a:pPr marL="171707" indent="-171707" eaLnBrk="1" hangingPunct="1">
              <a:buFontTx/>
              <a:buChar char="-"/>
              <a:defRPr/>
            </a:pPr>
            <a:r>
              <a:rPr lang="en-CA" dirty="0"/>
              <a:t>what is the value, payoff, reason that people should care (WIIFM)</a:t>
            </a:r>
          </a:p>
          <a:p>
            <a:pPr marL="171707" indent="-171707" eaLnBrk="1" hangingPunct="1">
              <a:buFontTx/>
              <a:buChar char="-"/>
              <a:defRPr/>
            </a:pPr>
            <a:endParaRPr lang="en-CA" dirty="0"/>
          </a:p>
          <a:p>
            <a:pPr marL="171707" indent="-171707" eaLnBrk="1" hangingPunct="1">
              <a:buFontTx/>
              <a:buChar char="-"/>
              <a:defRPr/>
            </a:pPr>
            <a:r>
              <a:rPr lang="en-CA" dirty="0"/>
              <a:t>their own change story that motivates them</a:t>
            </a:r>
            <a:endParaRPr lang="en-US" dirty="0"/>
          </a:p>
        </p:txBody>
      </p:sp>
      <p:sp>
        <p:nvSpPr>
          <p:cNvPr id="31748" name="Slide Number Placeholder 3">
            <a:extLst>
              <a:ext uri="{FF2B5EF4-FFF2-40B4-BE49-F238E27FC236}">
                <a16:creationId xmlns:a16="http://schemas.microsoft.com/office/drawing/2014/main" id="{2FC0D152-A550-4267-8DFE-C400A192F0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CA5C3F-035C-4A60-9174-E26189FAF010}" type="slidenum">
              <a:rPr lang="en-US" altLang="en-US"/>
              <a:pPr>
                <a:spcBef>
                  <a:spcPct val="0"/>
                </a:spcBef>
              </a:pPr>
              <a:t>28</a:t>
            </a:fld>
            <a:endParaRPr lang="en-US" altLang="en-US"/>
          </a:p>
        </p:txBody>
      </p:sp>
    </p:spTree>
    <p:extLst>
      <p:ext uri="{BB962C8B-B14F-4D97-AF65-F5344CB8AC3E}">
        <p14:creationId xmlns:p14="http://schemas.microsoft.com/office/powerpoint/2010/main" val="3524535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84D229F-B677-41AD-96DA-401F71385006}"/>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ABD5BC8B-54A3-4449-8B59-65B0AEE590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a:latin typeface="Arial" panose="020B0604020202020204" pitchFamily="34" charset="0"/>
              </a:rPr>
              <a:t>- like a snowball going down a hill,  build a movement</a:t>
            </a:r>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88EDC027-D6FB-418C-917D-BFD2EF4AD7E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61924D-1278-4C3B-98FA-94EF34591DB3}" type="slidenum">
              <a:rPr lang="en-US" altLang="en-US"/>
              <a:pPr>
                <a:spcBef>
                  <a:spcPct val="0"/>
                </a:spcBef>
              </a:pPr>
              <a:t>29</a:t>
            </a:fld>
            <a:endParaRPr lang="en-US" altLang="en-US"/>
          </a:p>
        </p:txBody>
      </p:sp>
    </p:spTree>
    <p:extLst>
      <p:ext uri="{BB962C8B-B14F-4D97-AF65-F5344CB8AC3E}">
        <p14:creationId xmlns:p14="http://schemas.microsoft.com/office/powerpoint/2010/main" val="2167910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D8EFF2-8B37-47DE-B9FC-B817ED19E2D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8D7931-70DA-425F-9ED4-8A44812B8C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49FC5E-D948-4878-A298-9F01C31FDF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C11E2E-EECD-47C8-ACAE-5D95168B8A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889BB5-EDFE-4CD9-BFBD-C608991ED1C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D6BC93-2720-40E4-87C8-34CCE70D21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2B6D34-B0C7-447E-B40D-BBFA0BA865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120AB5-89BC-4DD4-9B2D-01A86C22C8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B57F57D-2289-411B-B1A4-765345CEBC8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1AF584-B9C2-418B-AC31-C574FAA9F0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9F70FD-4167-43EB-92AD-4A84FA7F81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dirty="0"/>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dirty="0"/>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351EA2F7-3885-44E9-ADFB-90B4EA9E10E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b="1">
          <a:solidFill>
            <a:schemeClr val="tx1"/>
          </a:solidFill>
          <a:latin typeface="Calibri" panose="020F0502020204030204" pitchFamily="34" charset="0"/>
          <a:ea typeface="+mj-ea"/>
          <a:cs typeface="+mj-cs"/>
        </a:defRPr>
      </a:lvl1pPr>
      <a:lvl2pPr algn="ctr" rtl="0" fontAlgn="base">
        <a:spcBef>
          <a:spcPct val="0"/>
        </a:spcBef>
        <a:spcAft>
          <a:spcPct val="0"/>
        </a:spcAft>
        <a:defRPr sz="4400">
          <a:solidFill>
            <a:srgbClr val="181C61"/>
          </a:solidFill>
          <a:latin typeface="Verdana" pitchFamily="34" charset="0"/>
        </a:defRPr>
      </a:lvl2pPr>
      <a:lvl3pPr algn="ctr" rtl="0" fontAlgn="base">
        <a:spcBef>
          <a:spcPct val="0"/>
        </a:spcBef>
        <a:spcAft>
          <a:spcPct val="0"/>
        </a:spcAft>
        <a:defRPr sz="4400">
          <a:solidFill>
            <a:srgbClr val="181C61"/>
          </a:solidFill>
          <a:latin typeface="Verdana" pitchFamily="34" charset="0"/>
        </a:defRPr>
      </a:lvl3pPr>
      <a:lvl4pPr algn="ctr" rtl="0" fontAlgn="base">
        <a:spcBef>
          <a:spcPct val="0"/>
        </a:spcBef>
        <a:spcAft>
          <a:spcPct val="0"/>
        </a:spcAft>
        <a:defRPr sz="4400">
          <a:solidFill>
            <a:srgbClr val="181C61"/>
          </a:solidFill>
          <a:latin typeface="Verdana" pitchFamily="34" charset="0"/>
        </a:defRPr>
      </a:lvl4pPr>
      <a:lvl5pPr algn="ctr" rtl="0" fontAlgn="base">
        <a:spcBef>
          <a:spcPct val="0"/>
        </a:spcBef>
        <a:spcAft>
          <a:spcPct val="0"/>
        </a:spcAft>
        <a:defRPr sz="4400">
          <a:solidFill>
            <a:srgbClr val="181C61"/>
          </a:solidFill>
          <a:latin typeface="Verdana" pitchFamily="34" charset="0"/>
        </a:defRPr>
      </a:lvl5pPr>
      <a:lvl6pPr marL="457200" algn="ctr" rtl="0" fontAlgn="base">
        <a:spcBef>
          <a:spcPct val="0"/>
        </a:spcBef>
        <a:spcAft>
          <a:spcPct val="0"/>
        </a:spcAft>
        <a:defRPr sz="4400">
          <a:solidFill>
            <a:srgbClr val="181C61"/>
          </a:solidFill>
          <a:latin typeface="Verdana" pitchFamily="34" charset="0"/>
        </a:defRPr>
      </a:lvl6pPr>
      <a:lvl7pPr marL="914400" algn="ctr" rtl="0" fontAlgn="base">
        <a:spcBef>
          <a:spcPct val="0"/>
        </a:spcBef>
        <a:spcAft>
          <a:spcPct val="0"/>
        </a:spcAft>
        <a:defRPr sz="4400">
          <a:solidFill>
            <a:srgbClr val="181C61"/>
          </a:solidFill>
          <a:latin typeface="Verdana" pitchFamily="34" charset="0"/>
        </a:defRPr>
      </a:lvl7pPr>
      <a:lvl8pPr marL="1371600" algn="ctr" rtl="0" fontAlgn="base">
        <a:spcBef>
          <a:spcPct val="0"/>
        </a:spcBef>
        <a:spcAft>
          <a:spcPct val="0"/>
        </a:spcAft>
        <a:defRPr sz="4400">
          <a:solidFill>
            <a:srgbClr val="181C61"/>
          </a:solidFill>
          <a:latin typeface="Verdana" pitchFamily="34" charset="0"/>
        </a:defRPr>
      </a:lvl8pPr>
      <a:lvl9pPr marL="1828800" algn="ctr" rtl="0" fontAlgn="base">
        <a:spcBef>
          <a:spcPct val="0"/>
        </a:spcBef>
        <a:spcAft>
          <a:spcPct val="0"/>
        </a:spcAft>
        <a:defRPr sz="4400">
          <a:solidFill>
            <a:srgbClr val="181C61"/>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anose="020F0502020204030204" pitchFamily="34" charset="0"/>
        </a:defRPr>
      </a:lvl2pPr>
      <a:lvl3pPr marL="1143000" indent="-228600" algn="l" rtl="0" fontAlgn="base">
        <a:spcBef>
          <a:spcPct val="20000"/>
        </a:spcBef>
        <a:spcAft>
          <a:spcPct val="0"/>
        </a:spcAft>
        <a:buChar char="•"/>
        <a:defRPr sz="2400">
          <a:solidFill>
            <a:schemeClr val="tx1"/>
          </a:solidFill>
          <a:latin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rgbClr val="181C61"/>
          </a:solidFill>
          <a:latin typeface="+mn-lt"/>
        </a:defRPr>
      </a:lvl6pPr>
      <a:lvl7pPr marL="2971800" indent="-228600" algn="l" rtl="0" fontAlgn="base">
        <a:spcBef>
          <a:spcPct val="20000"/>
        </a:spcBef>
        <a:spcAft>
          <a:spcPct val="0"/>
        </a:spcAft>
        <a:buChar char="»"/>
        <a:defRPr sz="2000">
          <a:solidFill>
            <a:srgbClr val="181C61"/>
          </a:solidFill>
          <a:latin typeface="+mn-lt"/>
        </a:defRPr>
      </a:lvl7pPr>
      <a:lvl8pPr marL="3429000" indent="-228600" algn="l" rtl="0" fontAlgn="base">
        <a:spcBef>
          <a:spcPct val="20000"/>
        </a:spcBef>
        <a:spcAft>
          <a:spcPct val="0"/>
        </a:spcAft>
        <a:buChar char="»"/>
        <a:defRPr sz="2000">
          <a:solidFill>
            <a:srgbClr val="181C61"/>
          </a:solidFill>
          <a:latin typeface="+mn-lt"/>
        </a:defRPr>
      </a:lvl8pPr>
      <a:lvl9pPr marL="3886200" indent="-228600" algn="l" rtl="0" fontAlgn="base">
        <a:spcBef>
          <a:spcPct val="20000"/>
        </a:spcBef>
        <a:spcAft>
          <a:spcPct val="0"/>
        </a:spcAft>
        <a:buChar char="»"/>
        <a:defRPr sz="2000">
          <a:solidFill>
            <a:srgbClr val="181C6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45065" y="2059790"/>
            <a:ext cx="5303243" cy="936104"/>
          </a:xfrm>
          <a:noFill/>
          <a:ln cap="flat">
            <a:noFill/>
            <a:prstDash val="lgDashDotDot"/>
          </a:ln>
        </p:spPr>
        <p:txBody>
          <a:bodyPr anchor="ctr" anchorCtr="1"/>
          <a:lstStyle/>
          <a:p>
            <a:pPr algn="l"/>
            <a:r>
              <a:rPr lang="en-US" b="1" dirty="0"/>
              <a:t>Board Evaluation, Why Bother</a:t>
            </a:r>
            <a:endParaRPr lang="en-US" b="1" dirty="0">
              <a:solidFill>
                <a:schemeClr val="tx1"/>
              </a:solidFill>
            </a:endParaRPr>
          </a:p>
        </p:txBody>
      </p:sp>
      <p:sp>
        <p:nvSpPr>
          <p:cNvPr id="2060" name="Rectangle 12"/>
          <p:cNvSpPr>
            <a:spLocks noChangeArrowheads="1"/>
          </p:cNvSpPr>
          <p:nvPr/>
        </p:nvSpPr>
        <p:spPr bwMode="auto">
          <a:xfrm>
            <a:off x="755576" y="3714246"/>
            <a:ext cx="5760318" cy="2811098"/>
          </a:xfrm>
          <a:prstGeom prst="rect">
            <a:avLst/>
          </a:prstGeom>
          <a:noFill/>
          <a:ln w="9525">
            <a:noFill/>
            <a:prstDash val="lgDashDotDot"/>
            <a:miter lim="800000"/>
            <a:headEnd/>
            <a:tailEnd/>
          </a:ln>
          <a:effectLst/>
        </p:spPr>
        <p:txBody>
          <a:bodyPr anchor="ctr"/>
          <a:lstStyle/>
          <a:p>
            <a:r>
              <a:rPr lang="en-US" sz="1800" b="1" dirty="0" smtClean="0">
                <a:solidFill>
                  <a:schemeClr val="tx1"/>
                </a:solidFill>
                <a:latin typeface="Calibri" panose="020F0502020204030204" pitchFamily="34" charset="0"/>
              </a:rPr>
              <a:t>Tom Bursey</a:t>
            </a:r>
          </a:p>
          <a:p>
            <a:r>
              <a:rPr lang="en-CA" sz="1800" dirty="0">
                <a:solidFill>
                  <a:schemeClr val="tx1"/>
                </a:solidFill>
                <a:latin typeface="Calibri" panose="020F0502020204030204" pitchFamily="34" charset="0"/>
              </a:rPr>
              <a:t>Senior </a:t>
            </a:r>
            <a:r>
              <a:rPr lang="en-CA" sz="1800" dirty="0" smtClean="0">
                <a:solidFill>
                  <a:schemeClr val="tx1"/>
                </a:solidFill>
                <a:latin typeface="Calibri" panose="020F0502020204030204" pitchFamily="34" charset="0"/>
              </a:rPr>
              <a:t>Fellow</a:t>
            </a:r>
            <a:endParaRPr lang="en-CA" sz="1800" dirty="0">
              <a:solidFill>
                <a:schemeClr val="tx1"/>
              </a:solidFill>
              <a:latin typeface="Calibri" panose="020F0502020204030204" pitchFamily="34" charset="0"/>
            </a:endParaRPr>
          </a:p>
          <a:p>
            <a:r>
              <a:rPr lang="en-CA" sz="1800" dirty="0">
                <a:solidFill>
                  <a:schemeClr val="tx1"/>
                </a:solidFill>
                <a:latin typeface="Calibri" panose="020F0502020204030204" pitchFamily="34" charset="0"/>
              </a:rPr>
              <a:t>University of Ottawa, Centre on Governance</a:t>
            </a:r>
          </a:p>
          <a:p>
            <a:endParaRPr lang="en-US" sz="1200" b="1" dirty="0" smtClean="0">
              <a:solidFill>
                <a:schemeClr val="tx1"/>
              </a:solidFill>
              <a:latin typeface="Calibri" panose="020F0502020204030204" pitchFamily="34" charset="0"/>
            </a:endParaRPr>
          </a:p>
          <a:p>
            <a:endParaRPr lang="en-US" sz="1200" b="1" dirty="0" smtClean="0">
              <a:solidFill>
                <a:schemeClr val="tx1"/>
              </a:solidFill>
              <a:latin typeface="Calibri" panose="020F0502020204030204" pitchFamily="34" charset="0"/>
            </a:endParaRPr>
          </a:p>
          <a:p>
            <a:r>
              <a:rPr lang="en-US" sz="1800" dirty="0" smtClean="0">
                <a:solidFill>
                  <a:schemeClr val="tx1"/>
                </a:solidFill>
                <a:latin typeface="Calibri" panose="020F0502020204030204" pitchFamily="34" charset="0"/>
              </a:rPr>
              <a:t>August 22, </a:t>
            </a:r>
            <a:r>
              <a:rPr lang="en-US" sz="1800" dirty="0">
                <a:solidFill>
                  <a:schemeClr val="tx1"/>
                </a:solidFill>
                <a:latin typeface="Calibri" panose="020F0502020204030204" pitchFamily="34" charset="0"/>
              </a:rPr>
              <a:t>2017</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3765177"/>
            <a:ext cx="8568952" cy="2865187"/>
          </a:xfrm>
        </p:spPr>
        <p:txBody>
          <a:bodyPr>
            <a:normAutofit lnSpcReduction="10000"/>
          </a:bodyPr>
          <a:lstStyle/>
          <a:p>
            <a:pPr marL="0" indent="0">
              <a:buNone/>
            </a:pPr>
            <a:r>
              <a:rPr lang="en-US" i="1" dirty="0"/>
              <a:t>“Despite the pitfalls associated with board and director evaluation, which can be mitigated through effective methodology and implementation, there are significant benefits to be gained.” 			</a:t>
            </a:r>
          </a:p>
          <a:p>
            <a:pPr marL="0" indent="0">
              <a:buNone/>
            </a:pPr>
            <a:r>
              <a:rPr lang="en-US" i="1" dirty="0"/>
              <a:t>		</a:t>
            </a:r>
            <a:r>
              <a:rPr lang="en-US" sz="1200" i="1" dirty="0"/>
              <a:t>Dr. Debra L. Brown</a:t>
            </a:r>
            <a:endParaRPr lang="en-CA" dirty="0"/>
          </a:p>
        </p:txBody>
      </p:sp>
      <p:sp>
        <p:nvSpPr>
          <p:cNvPr id="4" name="Title 3"/>
          <p:cNvSpPr>
            <a:spLocks noGrp="1"/>
          </p:cNvSpPr>
          <p:nvPr>
            <p:ph type="title" idx="4294967295"/>
          </p:nvPr>
        </p:nvSpPr>
        <p:spPr>
          <a:xfrm>
            <a:off x="914400" y="1638300"/>
            <a:ext cx="8229600" cy="1143000"/>
          </a:xfrm>
        </p:spPr>
        <p:txBody>
          <a:bodyPr/>
          <a:lstStyle/>
          <a:p>
            <a:r>
              <a:rPr lang="en-CA" dirty="0"/>
              <a:t> </a:t>
            </a:r>
          </a:p>
        </p:txBody>
      </p:sp>
      <p:pic>
        <p:nvPicPr>
          <p:cNvPr id="2" name="Picture 1">
            <a:extLst>
              <a:ext uri="{FF2B5EF4-FFF2-40B4-BE49-F238E27FC236}">
                <a16:creationId xmlns:a16="http://schemas.microsoft.com/office/drawing/2014/main" id="{4A6FEDD9-50C9-4CE3-B159-4DBAB50D6237}"/>
              </a:ext>
            </a:extLst>
          </p:cNvPr>
          <p:cNvPicPr>
            <a:picLocks noChangeAspect="1"/>
          </p:cNvPicPr>
          <p:nvPr/>
        </p:nvPicPr>
        <p:blipFill>
          <a:blip r:embed="rId2"/>
          <a:stretch>
            <a:fillRect/>
          </a:stretch>
        </p:blipFill>
        <p:spPr>
          <a:xfrm>
            <a:off x="2957842" y="1319150"/>
            <a:ext cx="3228316" cy="2446027"/>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401302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lstStyle/>
          <a:p>
            <a:pPr marL="0" indent="0">
              <a:buNone/>
            </a:pPr>
            <a:r>
              <a:rPr lang="en-CA" dirty="0"/>
              <a:t> </a:t>
            </a:r>
          </a:p>
        </p:txBody>
      </p:sp>
      <p:sp>
        <p:nvSpPr>
          <p:cNvPr id="4" name="Title 3"/>
          <p:cNvSpPr>
            <a:spLocks noGrp="1"/>
          </p:cNvSpPr>
          <p:nvPr>
            <p:ph type="title"/>
          </p:nvPr>
        </p:nvSpPr>
        <p:spPr>
          <a:xfrm>
            <a:off x="471715" y="1637928"/>
            <a:ext cx="8229600" cy="1143000"/>
          </a:xfrm>
        </p:spPr>
        <p:txBody>
          <a:bodyPr/>
          <a:lstStyle/>
          <a:p>
            <a:r>
              <a:rPr lang="en-US" dirty="0"/>
              <a:t>Options and Approaches</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424008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lstStyle/>
          <a:p>
            <a:pPr marL="0" indent="0">
              <a:buNone/>
            </a:pPr>
            <a:r>
              <a:rPr lang="en-CA" dirty="0"/>
              <a:t> </a:t>
            </a:r>
          </a:p>
        </p:txBody>
      </p:sp>
      <p:sp>
        <p:nvSpPr>
          <p:cNvPr id="4" name="Title 3"/>
          <p:cNvSpPr>
            <a:spLocks noGrp="1"/>
          </p:cNvSpPr>
          <p:nvPr>
            <p:ph type="title"/>
          </p:nvPr>
        </p:nvSpPr>
        <p:spPr>
          <a:xfrm>
            <a:off x="471715" y="1637928"/>
            <a:ext cx="8229600" cy="1143000"/>
          </a:xfrm>
        </p:spPr>
        <p:txBody>
          <a:bodyPr/>
          <a:lstStyle/>
          <a:p>
            <a:r>
              <a:rPr lang="en-US" dirty="0"/>
              <a:t>The Processes</a:t>
            </a:r>
            <a:endParaRPr lang="en-CA" dirty="0"/>
          </a:p>
        </p:txBody>
      </p:sp>
      <p:pic>
        <p:nvPicPr>
          <p:cNvPr id="11" name="Content Placeholder 6">
            <a:extLst>
              <a:ext uri="{FF2B5EF4-FFF2-40B4-BE49-F238E27FC236}">
                <a16:creationId xmlns:a16="http://schemas.microsoft.com/office/drawing/2014/main" id="{E6B51F9B-C390-4DFC-87FA-A9A093CD4C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40271" y="2780928"/>
            <a:ext cx="8492488" cy="3364557"/>
          </a:xfrm>
          <a:prstGeom prst="rect">
            <a:avLst/>
          </a:prstGeom>
          <a:noFill/>
          <a:ln w="9525">
            <a:noFill/>
            <a:miter lim="800000"/>
            <a:headEnd/>
            <a:tailEnd/>
          </a:ln>
          <a:effectLst/>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261938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15" y="2996952"/>
            <a:ext cx="8229600" cy="3672408"/>
          </a:xfrm>
        </p:spPr>
        <p:txBody>
          <a:bodyPr/>
          <a:lstStyle/>
          <a:p>
            <a:pPr marL="0" indent="0">
              <a:buNone/>
            </a:pPr>
            <a:r>
              <a:rPr lang="en-US" dirty="0"/>
              <a:t>Governance guidelines, rules and regulations are constantly changing.  Keep current with changes to your regulatory framework and evaluate compliance against it on a periodic basis.  Using internal resources annually, and every 3 to 5 years using an independent external reviewer, is an appropriate approach.</a:t>
            </a:r>
            <a:endParaRPr lang="en-CA" dirty="0"/>
          </a:p>
        </p:txBody>
      </p:sp>
      <p:sp>
        <p:nvSpPr>
          <p:cNvPr id="4" name="Title 3"/>
          <p:cNvSpPr>
            <a:spLocks noGrp="1"/>
          </p:cNvSpPr>
          <p:nvPr>
            <p:ph type="title"/>
          </p:nvPr>
        </p:nvSpPr>
        <p:spPr>
          <a:xfrm>
            <a:off x="471715" y="1637928"/>
            <a:ext cx="8229600" cy="1359024"/>
          </a:xfrm>
        </p:spPr>
        <p:txBody>
          <a:bodyPr/>
          <a:lstStyle/>
          <a:p>
            <a:r>
              <a:rPr lang="en-CA" i="1" dirty="0"/>
              <a:t>Documentation Best Practices Review</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42448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053" y="2276872"/>
            <a:ext cx="8229600" cy="4104456"/>
          </a:xfrm>
        </p:spPr>
        <p:txBody>
          <a:bodyPr/>
          <a:lstStyle/>
          <a:p>
            <a:r>
              <a:rPr lang="en-CA" dirty="0"/>
              <a:t>Effective for comprehensive diagnostics and benchmarking (“a mile wide but two inches deep”) A good way to “cast the net”, but less effective at providing solutions.  Questionnaires are easy, non-threatening and unobtrusive.  Generally results are reported in aggregate, with any individual responses being kept completely confidential.</a:t>
            </a:r>
          </a:p>
        </p:txBody>
      </p:sp>
      <p:sp>
        <p:nvSpPr>
          <p:cNvPr id="4" name="Title 3"/>
          <p:cNvSpPr>
            <a:spLocks noGrp="1"/>
          </p:cNvSpPr>
          <p:nvPr>
            <p:ph type="title"/>
          </p:nvPr>
        </p:nvSpPr>
        <p:spPr>
          <a:xfrm>
            <a:off x="471715" y="1438653"/>
            <a:ext cx="8229600" cy="1143000"/>
          </a:xfrm>
        </p:spPr>
        <p:txBody>
          <a:bodyPr/>
          <a:lstStyle/>
          <a:p>
            <a:r>
              <a:rPr lang="en-CA" i="1" dirty="0"/>
              <a:t>Questionnaires</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95500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94" y="2276872"/>
            <a:ext cx="8229600" cy="3345235"/>
          </a:xfrm>
        </p:spPr>
        <p:txBody>
          <a:bodyPr/>
          <a:lstStyle/>
          <a:p>
            <a:r>
              <a:rPr lang="en-CA" dirty="0"/>
              <a:t>Conducting interviews with directors and possibly others (i.e. the executive team) is effective for finding key issues and drilling to the heart of them.  While this approach can lack an objective, comprehensive framework for analysis and benchmarking (“drilling deep but not wide”), it generates rich diagnostics and suggestions for improvement.</a:t>
            </a:r>
          </a:p>
        </p:txBody>
      </p:sp>
      <p:sp>
        <p:nvSpPr>
          <p:cNvPr id="4" name="Title 3"/>
          <p:cNvSpPr>
            <a:spLocks noGrp="1"/>
          </p:cNvSpPr>
          <p:nvPr>
            <p:ph type="title"/>
          </p:nvPr>
        </p:nvSpPr>
        <p:spPr>
          <a:xfrm>
            <a:off x="457200" y="1412896"/>
            <a:ext cx="8229600" cy="863976"/>
          </a:xfrm>
        </p:spPr>
        <p:txBody>
          <a:bodyPr/>
          <a:lstStyle/>
          <a:p>
            <a:r>
              <a:rPr lang="en-CA" i="1" dirty="0"/>
              <a:t>Interviews</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83973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229600" cy="4032448"/>
          </a:xfrm>
        </p:spPr>
        <p:txBody>
          <a:bodyPr/>
          <a:lstStyle/>
          <a:p>
            <a:r>
              <a:rPr lang="en-CA" dirty="0"/>
              <a:t>Meeting observations bring objective insights.  Conducted by an independent and trusted advisor, meeting materials reviewed in combination with silent observing at board and committee meetings.  Observations may include culture and behavioral analysis, an analysis of the materials, presentations, meeting effectiveness and chair style.</a:t>
            </a:r>
          </a:p>
        </p:txBody>
      </p:sp>
      <p:sp>
        <p:nvSpPr>
          <p:cNvPr id="4" name="Title 3"/>
          <p:cNvSpPr>
            <a:spLocks noGrp="1"/>
          </p:cNvSpPr>
          <p:nvPr>
            <p:ph type="title"/>
          </p:nvPr>
        </p:nvSpPr>
        <p:spPr>
          <a:xfrm>
            <a:off x="471715" y="1637928"/>
            <a:ext cx="8229600" cy="1143000"/>
          </a:xfrm>
        </p:spPr>
        <p:txBody>
          <a:bodyPr/>
          <a:lstStyle/>
          <a:p>
            <a:r>
              <a:rPr lang="en-CA" i="1" dirty="0"/>
              <a:t>Observations</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53893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15" y="2492896"/>
            <a:ext cx="8229600" cy="3888432"/>
          </a:xfrm>
        </p:spPr>
        <p:txBody>
          <a:bodyPr/>
          <a:lstStyle/>
          <a:p>
            <a:pPr marL="0" indent="0">
              <a:buNone/>
            </a:pPr>
            <a:r>
              <a:rPr lang="en-CA" dirty="0"/>
              <a:t>Engaging the board in a dialogue to shape consensus on issues and recommendations builds needed momentum for process improvements and other governance enhancements.  </a:t>
            </a:r>
            <a:r>
              <a:rPr lang="en-US" dirty="0"/>
              <a:t>Using facilitated dialogue in combination with the other methods adds depth and </a:t>
            </a:r>
            <a:r>
              <a:rPr lang="en-US" dirty="0" err="1"/>
              <a:t>rigour</a:t>
            </a:r>
            <a:r>
              <a:rPr lang="en-US" dirty="0"/>
              <a:t>, and focuses the board on key opportunities</a:t>
            </a:r>
            <a:endParaRPr lang="en-CA" dirty="0"/>
          </a:p>
        </p:txBody>
      </p:sp>
      <p:sp>
        <p:nvSpPr>
          <p:cNvPr id="4" name="Title 3"/>
          <p:cNvSpPr>
            <a:spLocks noGrp="1"/>
          </p:cNvSpPr>
          <p:nvPr>
            <p:ph type="title"/>
          </p:nvPr>
        </p:nvSpPr>
        <p:spPr>
          <a:xfrm>
            <a:off x="471715" y="1501749"/>
            <a:ext cx="8229600" cy="1143000"/>
          </a:xfrm>
        </p:spPr>
        <p:txBody>
          <a:bodyPr/>
          <a:lstStyle/>
          <a:p>
            <a:r>
              <a:rPr lang="en-CA" i="1" dirty="0"/>
              <a:t>Facilitated Dialogue</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274561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15" y="2492896"/>
            <a:ext cx="8229600" cy="3672408"/>
          </a:xfrm>
        </p:spPr>
        <p:txBody>
          <a:bodyPr/>
          <a:lstStyle/>
          <a:p>
            <a:r>
              <a:rPr lang="en-US" dirty="0"/>
              <a:t>Cultural analysis allows a board to understand and adapt the cultural power drivers that impact the organization’s governance choices and practices.  Understanding underlying culture–those unwritten, often even unspoken norms upon which all else is built–is critical to governance success.  </a:t>
            </a:r>
          </a:p>
          <a:p>
            <a:endParaRPr lang="en-CA" dirty="0"/>
          </a:p>
        </p:txBody>
      </p:sp>
      <p:sp>
        <p:nvSpPr>
          <p:cNvPr id="4" name="Title 3"/>
          <p:cNvSpPr>
            <a:spLocks noGrp="1"/>
          </p:cNvSpPr>
          <p:nvPr>
            <p:ph type="title"/>
          </p:nvPr>
        </p:nvSpPr>
        <p:spPr>
          <a:xfrm>
            <a:off x="471715" y="1453964"/>
            <a:ext cx="8229600" cy="1143000"/>
          </a:xfrm>
        </p:spPr>
        <p:txBody>
          <a:bodyPr/>
          <a:lstStyle/>
          <a:p>
            <a:r>
              <a:rPr lang="en-US" i="1" dirty="0"/>
              <a:t>Cultural Analysis</a:t>
            </a:r>
            <a:endParaRPr lang="en-CA" dirty="0"/>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238687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lstStyle/>
          <a:p>
            <a:pPr marL="0" indent="0">
              <a:buNone/>
            </a:pPr>
            <a:r>
              <a:rPr lang="en-CA" dirty="0"/>
              <a:t> </a:t>
            </a:r>
          </a:p>
        </p:txBody>
      </p:sp>
      <p:sp>
        <p:nvSpPr>
          <p:cNvPr id="4" name="Title 3"/>
          <p:cNvSpPr>
            <a:spLocks noGrp="1"/>
          </p:cNvSpPr>
          <p:nvPr>
            <p:ph type="title"/>
          </p:nvPr>
        </p:nvSpPr>
        <p:spPr>
          <a:xfrm>
            <a:off x="471715" y="1637928"/>
            <a:ext cx="8229600" cy="1143000"/>
          </a:xfrm>
        </p:spPr>
        <p:txBody>
          <a:bodyPr/>
          <a:lstStyle/>
          <a:p>
            <a:r>
              <a:rPr lang="en-US" dirty="0"/>
              <a:t>The Processes</a:t>
            </a:r>
            <a:endParaRPr lang="en-CA" dirty="0"/>
          </a:p>
        </p:txBody>
      </p:sp>
      <p:pic>
        <p:nvPicPr>
          <p:cNvPr id="2" name="Picture 1">
            <a:extLst>
              <a:ext uri="{FF2B5EF4-FFF2-40B4-BE49-F238E27FC236}">
                <a16:creationId xmlns:a16="http://schemas.microsoft.com/office/drawing/2014/main" id="{BA729F8A-3693-452F-B0AB-ADF0113D3DAB}"/>
              </a:ext>
            </a:extLst>
          </p:cNvPr>
          <p:cNvPicPr>
            <a:picLocks noChangeAspect="1"/>
          </p:cNvPicPr>
          <p:nvPr/>
        </p:nvPicPr>
        <p:blipFill>
          <a:blip r:embed="rId2"/>
          <a:stretch>
            <a:fillRect/>
          </a:stretch>
        </p:blipFill>
        <p:spPr>
          <a:xfrm>
            <a:off x="438080" y="3033294"/>
            <a:ext cx="8230313" cy="3261643"/>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16129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715" y="1637928"/>
            <a:ext cx="8229600" cy="1143000"/>
          </a:xfrm>
        </p:spPr>
        <p:txBody>
          <a:bodyPr/>
          <a:lstStyle/>
          <a:p>
            <a:r>
              <a:rPr lang="en-US" dirty="0"/>
              <a:t>Cautions and Pitfalls</a:t>
            </a:r>
            <a:endParaRPr lang="en-CA" dirty="0"/>
          </a:p>
        </p:txBody>
      </p:sp>
      <p:sp>
        <p:nvSpPr>
          <p:cNvPr id="5" name="Content Placeholder 4">
            <a:extLst>
              <a:ext uri="{FF2B5EF4-FFF2-40B4-BE49-F238E27FC236}">
                <a16:creationId xmlns:a16="http://schemas.microsoft.com/office/drawing/2014/main" id="{F6F70D27-BFFC-49A1-BC48-7CE00B52D344}"/>
              </a:ext>
            </a:extLst>
          </p:cNvPr>
          <p:cNvSpPr>
            <a:spLocks noGrp="1"/>
          </p:cNvSpPr>
          <p:nvPr>
            <p:ph idx="1"/>
          </p:nvPr>
        </p:nvSpPr>
        <p:spPr/>
        <p:txBody>
          <a:bodyPr/>
          <a:lstStyle/>
          <a:p>
            <a:pPr marL="0" indent="0">
              <a:buNone/>
            </a:pPr>
            <a:r>
              <a:rPr lang="en-CA" dirty="0"/>
              <a:t> </a:t>
            </a:r>
          </a:p>
        </p:txBody>
      </p:sp>
      <p:grpSp>
        <p:nvGrpSpPr>
          <p:cNvPr id="11" name="Group 10"/>
          <p:cNvGrpSpPr/>
          <p:nvPr/>
        </p:nvGrpSpPr>
        <p:grpSpPr>
          <a:xfrm>
            <a:off x="-1" y="0"/>
            <a:ext cx="9281670" cy="1341438"/>
            <a:chOff x="-1" y="0"/>
            <a:chExt cx="9281670" cy="1341438"/>
          </a:xfrm>
        </p:grpSpPr>
        <p:sp>
          <p:nvSpPr>
            <p:cNvPr id="19"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0" name="Group 19"/>
            <p:cNvGrpSpPr/>
            <p:nvPr/>
          </p:nvGrpSpPr>
          <p:grpSpPr>
            <a:xfrm>
              <a:off x="-1" y="197872"/>
              <a:ext cx="9281670" cy="940521"/>
              <a:chOff x="-1" y="197872"/>
              <a:chExt cx="9281670" cy="940521"/>
            </a:xfrm>
          </p:grpSpPr>
          <p:sp>
            <p:nvSpPr>
              <p:cNvPr id="21" name="Rectangle 20"/>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3"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42446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6EE0-5FCB-4919-9C64-41398F8C0A73}"/>
              </a:ext>
            </a:extLst>
          </p:cNvPr>
          <p:cNvSpPr>
            <a:spLocks noGrp="1"/>
          </p:cNvSpPr>
          <p:nvPr>
            <p:ph type="title" idx="4294967295"/>
          </p:nvPr>
        </p:nvSpPr>
        <p:spPr>
          <a:xfrm>
            <a:off x="471715" y="1303176"/>
            <a:ext cx="8229600" cy="846614"/>
          </a:xfrm>
        </p:spPr>
        <p:txBody>
          <a:bodyPr/>
          <a:lstStyle/>
          <a:p>
            <a:r>
              <a:rPr lang="en-US" dirty="0"/>
              <a:t>The Decision Tree</a:t>
            </a:r>
          </a:p>
        </p:txBody>
      </p:sp>
      <p:graphicFrame>
        <p:nvGraphicFramePr>
          <p:cNvPr id="5" name="Diagram 4">
            <a:extLst>
              <a:ext uri="{FF2B5EF4-FFF2-40B4-BE49-F238E27FC236}">
                <a16:creationId xmlns:a16="http://schemas.microsoft.com/office/drawing/2014/main" id="{0E81B46A-20BE-4101-ABF6-09D0198245A3}"/>
              </a:ext>
            </a:extLst>
          </p:cNvPr>
          <p:cNvGraphicFramePr/>
          <p:nvPr>
            <p:extLst>
              <p:ext uri="{D42A27DB-BD31-4B8C-83A1-F6EECF244321}">
                <p14:modId xmlns:p14="http://schemas.microsoft.com/office/powerpoint/2010/main" val="1230620151"/>
              </p:ext>
            </p:extLst>
          </p:nvPr>
        </p:nvGraphicFramePr>
        <p:xfrm>
          <a:off x="1043608" y="1916832"/>
          <a:ext cx="7353300" cy="481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1" y="0"/>
            <a:ext cx="9281670" cy="1341438"/>
            <a:chOff x="-1" y="0"/>
            <a:chExt cx="9281670" cy="1341438"/>
          </a:xfrm>
        </p:grpSpPr>
        <p:sp>
          <p:nvSpPr>
            <p:cNvPr id="13"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4" name="Group 13"/>
            <p:cNvGrpSpPr/>
            <p:nvPr/>
          </p:nvGrpSpPr>
          <p:grpSpPr>
            <a:xfrm>
              <a:off x="-1" y="197872"/>
              <a:ext cx="9281670" cy="940521"/>
              <a:chOff x="-1" y="197872"/>
              <a:chExt cx="9281670" cy="940521"/>
            </a:xfrm>
          </p:grpSpPr>
          <p:sp>
            <p:nvSpPr>
              <p:cNvPr id="15" name="Rectangle 14"/>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7"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82749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34" y="2420888"/>
            <a:ext cx="8229600" cy="4104456"/>
          </a:xfrm>
        </p:spPr>
        <p:txBody>
          <a:bodyPr/>
          <a:lstStyle/>
          <a:p>
            <a:pPr marL="0" indent="0">
              <a:buNone/>
            </a:pPr>
            <a:r>
              <a:rPr lang="en-US" dirty="0"/>
              <a:t>Board evaluation results are meant to provide </a:t>
            </a:r>
            <a:r>
              <a:rPr lang="en-US" b="1" dirty="0"/>
              <a:t>impetus for positive change and correction</a:t>
            </a:r>
            <a:r>
              <a:rPr lang="en-US" dirty="0"/>
              <a:t>.  Conducting the evaluation is not enough­—this is only the diagnostic—</a:t>
            </a:r>
            <a:r>
              <a:rPr lang="en-US" b="1" u="sng" dirty="0"/>
              <a:t>the real value is added by acting on the results</a:t>
            </a:r>
            <a:r>
              <a:rPr lang="en-US" b="1" dirty="0"/>
              <a:t>. </a:t>
            </a:r>
          </a:p>
          <a:p>
            <a:pPr marL="0" indent="0">
              <a:buNone/>
            </a:pPr>
            <a:endParaRPr lang="en-CA" dirty="0"/>
          </a:p>
        </p:txBody>
      </p:sp>
      <p:sp>
        <p:nvSpPr>
          <p:cNvPr id="4" name="Title 3"/>
          <p:cNvSpPr>
            <a:spLocks noGrp="1"/>
          </p:cNvSpPr>
          <p:nvPr>
            <p:ph type="title"/>
          </p:nvPr>
        </p:nvSpPr>
        <p:spPr>
          <a:xfrm>
            <a:off x="485588" y="1412875"/>
            <a:ext cx="8229600" cy="1143000"/>
          </a:xfrm>
        </p:spPr>
        <p:txBody>
          <a:bodyPr/>
          <a:lstStyle/>
          <a:p>
            <a:r>
              <a:rPr lang="en-CA" dirty="0"/>
              <a:t>Why Bother?</a:t>
            </a:r>
          </a:p>
        </p:txBody>
      </p:sp>
      <p:pic>
        <p:nvPicPr>
          <p:cNvPr id="2" name="Picture 1">
            <a:extLst>
              <a:ext uri="{FF2B5EF4-FFF2-40B4-BE49-F238E27FC236}">
                <a16:creationId xmlns:a16="http://schemas.microsoft.com/office/drawing/2014/main" id="{35AB5858-9064-440E-8CDB-8FD3655AFE08}"/>
              </a:ext>
            </a:extLst>
          </p:cNvPr>
          <p:cNvPicPr>
            <a:picLocks noChangeAspect="1"/>
          </p:cNvPicPr>
          <p:nvPr/>
        </p:nvPicPr>
        <p:blipFill>
          <a:blip r:embed="rId2"/>
          <a:stretch>
            <a:fillRect/>
          </a:stretch>
        </p:blipFill>
        <p:spPr>
          <a:xfrm>
            <a:off x="2273609" y="5381659"/>
            <a:ext cx="4596782" cy="1219306"/>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28845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D7048-7F65-4E73-86B4-A9F0EC89E36A}"/>
              </a:ext>
            </a:extLst>
          </p:cNvPr>
          <p:cNvSpPr>
            <a:spLocks noGrp="1"/>
          </p:cNvSpPr>
          <p:nvPr>
            <p:ph idx="1"/>
          </p:nvPr>
        </p:nvSpPr>
        <p:spPr>
          <a:xfrm>
            <a:off x="457200" y="2781300"/>
            <a:ext cx="8229600" cy="3344863"/>
          </a:xfrm>
        </p:spPr>
        <p:txBody>
          <a:bodyPr/>
          <a:lstStyle/>
          <a:p>
            <a:pPr eaLnBrk="1" hangingPunct="1"/>
            <a:r>
              <a:rPr lang="en-CA" altLang="en-US" sz="2800" dirty="0"/>
              <a:t>You have a bunch of data, but how do you affect change to continuously improve?</a:t>
            </a:r>
          </a:p>
          <a:p>
            <a:pPr eaLnBrk="1" hangingPunct="1"/>
            <a:r>
              <a:rPr lang="en-CA" altLang="en-US" sz="2800" dirty="0" smtClean="0"/>
              <a:t>Good </a:t>
            </a:r>
            <a:r>
              <a:rPr lang="en-CA" altLang="en-US" sz="2800" dirty="0"/>
              <a:t>question: how do you change behaviour in your boardroom?</a:t>
            </a:r>
          </a:p>
        </p:txBody>
      </p:sp>
      <p:sp>
        <p:nvSpPr>
          <p:cNvPr id="18435" name="Title 3">
            <a:extLst>
              <a:ext uri="{FF2B5EF4-FFF2-40B4-BE49-F238E27FC236}">
                <a16:creationId xmlns:a16="http://schemas.microsoft.com/office/drawing/2014/main" id="{C63E8C99-EECE-4499-A99C-C829B32B193B}"/>
              </a:ext>
            </a:extLst>
          </p:cNvPr>
          <p:cNvSpPr>
            <a:spLocks noGrp="1"/>
          </p:cNvSpPr>
          <p:nvPr>
            <p:ph type="title"/>
          </p:nvPr>
        </p:nvSpPr>
        <p:spPr>
          <a:xfrm>
            <a:off x="471488" y="1638300"/>
            <a:ext cx="8229600" cy="1143000"/>
          </a:xfrm>
        </p:spPr>
        <p:txBody>
          <a:bodyPr/>
          <a:lstStyle/>
          <a:p>
            <a:pPr eaLnBrk="1" hangingPunct="1"/>
            <a:r>
              <a:rPr lang="en-CA" altLang="en-US" sz="3200"/>
              <a:t>Survey Says?</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411105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19E8C471-A43B-404F-80EC-6BCBFBAD401B}"/>
              </a:ext>
            </a:extLst>
          </p:cNvPr>
          <p:cNvSpPr>
            <a:spLocks noGrp="1"/>
          </p:cNvSpPr>
          <p:nvPr>
            <p:ph idx="1"/>
          </p:nvPr>
        </p:nvSpPr>
        <p:spPr>
          <a:xfrm>
            <a:off x="457200" y="2781300"/>
            <a:ext cx="8229600" cy="3344863"/>
          </a:xfrm>
        </p:spPr>
        <p:txBody>
          <a:bodyPr/>
          <a:lstStyle/>
          <a:p>
            <a:pPr eaLnBrk="1" hangingPunct="1"/>
            <a:r>
              <a:rPr lang="en-CA" altLang="en-US" sz="2700" b="1"/>
              <a:t>Dr. Debra Brown – Ethical Boardroom Summer 2005 </a:t>
            </a:r>
            <a:r>
              <a:rPr lang="en-CA" altLang="en-US" sz="2800"/>
              <a:t> </a:t>
            </a:r>
          </a:p>
          <a:p>
            <a:pPr lvl="1" eaLnBrk="1" hangingPunct="1"/>
            <a:r>
              <a:rPr lang="en-CA" altLang="en-US"/>
              <a:t>“Board Evaluations, like your annual physical checkup with your doctor, only provide real value when the advice of the doctor has been followed.”</a:t>
            </a:r>
          </a:p>
        </p:txBody>
      </p:sp>
      <p:sp>
        <p:nvSpPr>
          <p:cNvPr id="20483" name="Title 3">
            <a:extLst>
              <a:ext uri="{FF2B5EF4-FFF2-40B4-BE49-F238E27FC236}">
                <a16:creationId xmlns:a16="http://schemas.microsoft.com/office/drawing/2014/main" id="{0D2122EC-33ED-4037-92C7-512F7DF115E0}"/>
              </a:ext>
            </a:extLst>
          </p:cNvPr>
          <p:cNvSpPr>
            <a:spLocks noGrp="1"/>
          </p:cNvSpPr>
          <p:nvPr>
            <p:ph type="title"/>
          </p:nvPr>
        </p:nvSpPr>
        <p:spPr>
          <a:xfrm>
            <a:off x="471488" y="1638300"/>
            <a:ext cx="8229600" cy="1143000"/>
          </a:xfrm>
        </p:spPr>
        <p:txBody>
          <a:bodyPr/>
          <a:lstStyle/>
          <a:p>
            <a:pPr eaLnBrk="1" hangingPunct="1"/>
            <a:r>
              <a:rPr lang="en-US" altLang="en-US" sz="3200"/>
              <a:t>Statement</a:t>
            </a:r>
            <a:r>
              <a:rPr lang="en-US" altLang="en-US" b="0"/>
              <a:t> </a:t>
            </a:r>
            <a:endParaRPr lang="en-CA" altLang="en-US"/>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206298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0659D-FD01-4011-8135-A102C20A4B97}"/>
              </a:ext>
            </a:extLst>
          </p:cNvPr>
          <p:cNvSpPr>
            <a:spLocks noGrp="1"/>
          </p:cNvSpPr>
          <p:nvPr>
            <p:ph idx="1"/>
          </p:nvPr>
        </p:nvSpPr>
        <p:spPr>
          <a:xfrm>
            <a:off x="457200" y="2205038"/>
            <a:ext cx="8229600" cy="3344862"/>
          </a:xfrm>
        </p:spPr>
        <p:txBody>
          <a:bodyPr/>
          <a:lstStyle/>
          <a:p>
            <a:pPr eaLnBrk="1" hangingPunct="1"/>
            <a:r>
              <a:rPr lang="en-CA" altLang="en-US" sz="2800" dirty="0"/>
              <a:t>Key to good dynamics is active interpersonal </a:t>
            </a:r>
            <a:r>
              <a:rPr lang="en-CA" altLang="en-US" sz="2800" dirty="0" smtClean="0"/>
              <a:t>engagement</a:t>
            </a:r>
          </a:p>
          <a:p>
            <a:pPr eaLnBrk="1" hangingPunct="1"/>
            <a:endParaRPr lang="en-CA" altLang="en-US" sz="2800" dirty="0"/>
          </a:p>
          <a:p>
            <a:pPr eaLnBrk="1" hangingPunct="1"/>
            <a:r>
              <a:rPr lang="en-CA" altLang="en-US" sz="2800" dirty="0" smtClean="0"/>
              <a:t>Encourages </a:t>
            </a:r>
            <a:r>
              <a:rPr lang="en-CA" altLang="en-US" sz="2800" dirty="0"/>
              <a:t>teamwork and active </a:t>
            </a:r>
            <a:r>
              <a:rPr lang="en-CA" altLang="en-US" sz="2800" dirty="0" smtClean="0"/>
              <a:t>participation</a:t>
            </a:r>
          </a:p>
          <a:p>
            <a:pPr eaLnBrk="1" hangingPunct="1"/>
            <a:endParaRPr lang="en-CA" altLang="en-US" sz="2800" dirty="0"/>
          </a:p>
          <a:p>
            <a:pPr eaLnBrk="1" hangingPunct="1"/>
            <a:r>
              <a:rPr lang="en-CA" altLang="en-US" sz="2800" dirty="0"/>
              <a:t>H</a:t>
            </a:r>
            <a:r>
              <a:rPr lang="en-CA" altLang="en-US" sz="2800" dirty="0" smtClean="0"/>
              <a:t>as </a:t>
            </a:r>
            <a:r>
              <a:rPr lang="en-CA" altLang="en-US" sz="2800" dirty="0"/>
              <a:t>better executive relations</a:t>
            </a:r>
          </a:p>
        </p:txBody>
      </p:sp>
      <p:sp>
        <p:nvSpPr>
          <p:cNvPr id="22531" name="Title 3">
            <a:extLst>
              <a:ext uri="{FF2B5EF4-FFF2-40B4-BE49-F238E27FC236}">
                <a16:creationId xmlns:a16="http://schemas.microsoft.com/office/drawing/2014/main" id="{6C46B738-BF45-4C5C-9CD9-AF15FF073F43}"/>
              </a:ext>
            </a:extLst>
          </p:cNvPr>
          <p:cNvSpPr>
            <a:spLocks noGrp="1"/>
          </p:cNvSpPr>
          <p:nvPr>
            <p:ph type="title"/>
          </p:nvPr>
        </p:nvSpPr>
        <p:spPr>
          <a:xfrm>
            <a:off x="471488" y="1441450"/>
            <a:ext cx="8229600" cy="782638"/>
          </a:xfrm>
        </p:spPr>
        <p:txBody>
          <a:bodyPr/>
          <a:lstStyle/>
          <a:p>
            <a:pPr eaLnBrk="1" hangingPunct="1"/>
            <a:r>
              <a:rPr lang="en-CA" altLang="en-US" sz="3200"/>
              <a:t>Board Dynamics</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428526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D13E5A-B766-42EB-B5D0-0809A1A33264}"/>
              </a:ext>
            </a:extLst>
          </p:cNvPr>
          <p:cNvSpPr>
            <a:spLocks noGrp="1"/>
          </p:cNvSpPr>
          <p:nvPr>
            <p:ph idx="1"/>
          </p:nvPr>
        </p:nvSpPr>
        <p:spPr>
          <a:xfrm>
            <a:off x="457200" y="2205038"/>
            <a:ext cx="8229600" cy="4065587"/>
          </a:xfrm>
        </p:spPr>
        <p:txBody>
          <a:bodyPr/>
          <a:lstStyle/>
          <a:p>
            <a:pPr eaLnBrk="1" hangingPunct="1"/>
            <a:endParaRPr lang="en-CA" altLang="en-US" sz="2400" dirty="0" smtClean="0"/>
          </a:p>
          <a:p>
            <a:pPr eaLnBrk="1" hangingPunct="1"/>
            <a:r>
              <a:rPr lang="en-CA" altLang="en-US" sz="2400" dirty="0" smtClean="0"/>
              <a:t>Board </a:t>
            </a:r>
            <a:r>
              <a:rPr lang="en-CA" altLang="en-US" sz="2400" dirty="0"/>
              <a:t>can establish expectations for their Directors, which can be used as a reference </a:t>
            </a:r>
            <a:r>
              <a:rPr lang="en-CA" altLang="en-US" sz="2400" dirty="0" smtClean="0"/>
              <a:t>point</a:t>
            </a:r>
            <a:endParaRPr lang="en-CA" altLang="en-US" sz="2400" dirty="0"/>
          </a:p>
          <a:p>
            <a:pPr eaLnBrk="1" hangingPunct="1"/>
            <a:r>
              <a:rPr lang="en-CA" altLang="en-US" sz="2400" dirty="0"/>
              <a:t>The greatest value from such an exercise comes from engaging </a:t>
            </a:r>
            <a:r>
              <a:rPr lang="en-CA" altLang="en-US" sz="2400" u="sng" dirty="0"/>
              <a:t>all</a:t>
            </a:r>
            <a:r>
              <a:rPr lang="en-CA" altLang="en-US" sz="2400" dirty="0"/>
              <a:t> board members</a:t>
            </a:r>
          </a:p>
          <a:p>
            <a:pPr eaLnBrk="1" hangingPunct="1"/>
            <a:r>
              <a:rPr lang="en-CA" altLang="en-US" sz="2400" dirty="0"/>
              <a:t>Everyone can think of a great director, as well as those WIP Directors (work-in-progress)</a:t>
            </a:r>
          </a:p>
          <a:p>
            <a:pPr eaLnBrk="1" hangingPunct="1"/>
            <a:r>
              <a:rPr lang="en-CA" altLang="en-US" sz="2400" dirty="0"/>
              <a:t>We can probably think of them by </a:t>
            </a:r>
            <a:r>
              <a:rPr lang="en-CA" altLang="en-US" sz="2400" dirty="0" smtClean="0"/>
              <a:t>name</a:t>
            </a:r>
            <a:endParaRPr lang="en-CA" altLang="en-US" sz="2400" dirty="0"/>
          </a:p>
        </p:txBody>
      </p:sp>
      <p:sp>
        <p:nvSpPr>
          <p:cNvPr id="24579" name="Title 3">
            <a:extLst>
              <a:ext uri="{FF2B5EF4-FFF2-40B4-BE49-F238E27FC236}">
                <a16:creationId xmlns:a16="http://schemas.microsoft.com/office/drawing/2014/main" id="{39EE8553-CC35-49EA-BA6E-AF365957F630}"/>
              </a:ext>
            </a:extLst>
          </p:cNvPr>
          <p:cNvSpPr>
            <a:spLocks noGrp="1"/>
          </p:cNvSpPr>
          <p:nvPr>
            <p:ph type="title"/>
          </p:nvPr>
        </p:nvSpPr>
        <p:spPr>
          <a:xfrm>
            <a:off x="471488" y="1428750"/>
            <a:ext cx="8229600" cy="711200"/>
          </a:xfrm>
        </p:spPr>
        <p:txBody>
          <a:bodyPr/>
          <a:lstStyle/>
          <a:p>
            <a:pPr eaLnBrk="1" hangingPunct="1"/>
            <a:r>
              <a:rPr lang="en-US" altLang="en-US" sz="3200"/>
              <a:t>Expectations of Directors</a:t>
            </a:r>
            <a:endParaRPr lang="en-CA" altLang="en-US" sz="3200"/>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96860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58B1B90-16CD-46E8-BECA-D09BA35C7D7C}"/>
              </a:ext>
            </a:extLst>
          </p:cNvPr>
          <p:cNvGraphicFramePr>
            <a:graphicFrameLocks noGrp="1"/>
          </p:cNvGraphicFramePr>
          <p:nvPr/>
        </p:nvGraphicFramePr>
        <p:xfrm>
          <a:off x="250825" y="1557338"/>
          <a:ext cx="8642350" cy="5080255"/>
        </p:xfrm>
        <a:graphic>
          <a:graphicData uri="http://schemas.openxmlformats.org/drawingml/2006/table">
            <a:tbl>
              <a:tblPr firstRow="1" bandRow="1">
                <a:tableStyleId>{073A0DAA-6AF3-43AB-8588-CEC1D06C72B9}</a:tableStyleId>
              </a:tblPr>
              <a:tblGrid>
                <a:gridCol w="4105116">
                  <a:extLst>
                    <a:ext uri="{9D8B030D-6E8A-4147-A177-3AD203B41FA5}">
                      <a16:colId xmlns:a16="http://schemas.microsoft.com/office/drawing/2014/main" val="20000"/>
                    </a:ext>
                  </a:extLst>
                </a:gridCol>
                <a:gridCol w="4537234">
                  <a:extLst>
                    <a:ext uri="{9D8B030D-6E8A-4147-A177-3AD203B41FA5}">
                      <a16:colId xmlns:a16="http://schemas.microsoft.com/office/drawing/2014/main" val="20001"/>
                    </a:ext>
                  </a:extLst>
                </a:gridCol>
              </a:tblGrid>
              <a:tr h="503923">
                <a:tc>
                  <a:txBody>
                    <a:bodyPr/>
                    <a:lstStyle/>
                    <a:p>
                      <a:r>
                        <a:rPr lang="en-CA" sz="2400" dirty="0">
                          <a:latin typeface="Calibri" panose="020F0502020204030204" pitchFamily="34" charset="0"/>
                        </a:rPr>
                        <a:t>From (What it is)</a:t>
                      </a:r>
                      <a:endParaRPr lang="en-US" sz="2400" dirty="0">
                        <a:latin typeface="Calibri" panose="020F0502020204030204" pitchFamily="34" charset="0"/>
                      </a:endParaRPr>
                    </a:p>
                  </a:txBody>
                  <a:tcPr marL="91455" marR="91455" marT="45708" marB="45708"/>
                </a:tc>
                <a:tc>
                  <a:txBody>
                    <a:bodyPr/>
                    <a:lstStyle/>
                    <a:p>
                      <a:r>
                        <a:rPr lang="en-CA" sz="2400" dirty="0">
                          <a:latin typeface="Calibri" panose="020F0502020204030204" pitchFamily="34" charset="0"/>
                        </a:rPr>
                        <a:t>To (What it</a:t>
                      </a:r>
                      <a:r>
                        <a:rPr lang="en-CA" sz="2400" baseline="0" dirty="0">
                          <a:latin typeface="Calibri" panose="020F0502020204030204" pitchFamily="34" charset="0"/>
                        </a:rPr>
                        <a:t> could be)</a:t>
                      </a:r>
                      <a:endParaRPr lang="en-US" sz="2400" dirty="0">
                        <a:latin typeface="Calibri" panose="020F0502020204030204" pitchFamily="34" charset="0"/>
                      </a:endParaRPr>
                    </a:p>
                  </a:txBody>
                  <a:tcPr marL="91455" marR="91455" marT="45708" marB="45708"/>
                </a:tc>
                <a:extLst>
                  <a:ext uri="{0D108BD9-81ED-4DB2-BD59-A6C34878D82A}">
                    <a16:rowId xmlns:a16="http://schemas.microsoft.com/office/drawing/2014/main" val="10000"/>
                  </a:ext>
                </a:extLst>
              </a:tr>
              <a:tr h="700959">
                <a:tc>
                  <a:txBody>
                    <a:bodyPr/>
                    <a:lstStyle/>
                    <a:p>
                      <a:r>
                        <a:rPr lang="en-CA" sz="2000" dirty="0">
                          <a:latin typeface="Calibri" panose="020F0502020204030204" pitchFamily="34" charset="0"/>
                        </a:rPr>
                        <a:t>Directors questioning</a:t>
                      </a:r>
                      <a:r>
                        <a:rPr lang="en-CA" sz="2000" baseline="0" dirty="0">
                          <a:latin typeface="Calibri" panose="020F0502020204030204" pitchFamily="34" charset="0"/>
                        </a:rPr>
                        <a:t> the motives of others: tension is high and trust is low</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Building a</a:t>
                      </a:r>
                      <a:r>
                        <a:rPr lang="en-CA" sz="2000" baseline="0" dirty="0">
                          <a:latin typeface="Calibri" panose="020F0502020204030204" pitchFamily="34" charset="0"/>
                        </a:rPr>
                        <a:t> foundation of trust &amp; mutual respect</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1"/>
                  </a:ext>
                </a:extLst>
              </a:tr>
              <a:tr h="489156">
                <a:tc>
                  <a:txBody>
                    <a:bodyPr/>
                    <a:lstStyle/>
                    <a:p>
                      <a:r>
                        <a:rPr lang="en-CA" sz="2000" dirty="0">
                          <a:latin typeface="Calibri" panose="020F0502020204030204" pitchFamily="34" charset="0"/>
                        </a:rPr>
                        <a:t>Directors not open or transparent</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Nurturing openness</a:t>
                      </a:r>
                      <a:r>
                        <a:rPr lang="en-CA" sz="2000" baseline="0" dirty="0">
                          <a:latin typeface="Calibri" panose="020F0502020204030204" pitchFamily="34" charset="0"/>
                        </a:rPr>
                        <a:t> and transparency</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2"/>
                  </a:ext>
                </a:extLst>
              </a:tr>
              <a:tr h="700959">
                <a:tc>
                  <a:txBody>
                    <a:bodyPr/>
                    <a:lstStyle/>
                    <a:p>
                      <a:r>
                        <a:rPr lang="en-CA" sz="2000" dirty="0">
                          <a:latin typeface="Calibri" panose="020F0502020204030204" pitchFamily="34" charset="0"/>
                        </a:rPr>
                        <a:t>Directors feel uncomfortable</a:t>
                      </a:r>
                      <a:r>
                        <a:rPr lang="en-CA" sz="2000" baseline="0" dirty="0">
                          <a:latin typeface="Calibri" panose="020F0502020204030204" pitchFamily="34" charset="0"/>
                        </a:rPr>
                        <a:t> sharing their views</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Giving all views a fair hearing</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3"/>
                  </a:ext>
                </a:extLst>
              </a:tr>
              <a:tr h="489156">
                <a:tc>
                  <a:txBody>
                    <a:bodyPr/>
                    <a:lstStyle/>
                    <a:p>
                      <a:r>
                        <a:rPr lang="en-CA" sz="2000" dirty="0">
                          <a:latin typeface="Calibri" panose="020F0502020204030204" pitchFamily="34" charset="0"/>
                        </a:rPr>
                        <a:t>Expressing dissent</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Encouraging thoughtful dissent</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4"/>
                  </a:ext>
                </a:extLst>
              </a:tr>
              <a:tr h="1005731">
                <a:tc>
                  <a:txBody>
                    <a:bodyPr/>
                    <a:lstStyle/>
                    <a:p>
                      <a:r>
                        <a:rPr lang="en-CA" sz="2000" dirty="0">
                          <a:latin typeface="Calibri" panose="020F0502020204030204" pitchFamily="34" charset="0"/>
                        </a:rPr>
                        <a:t>Dominating the board</a:t>
                      </a:r>
                      <a:r>
                        <a:rPr lang="en-CA" sz="2000" baseline="0" dirty="0">
                          <a:latin typeface="Calibri" panose="020F0502020204030204" pitchFamily="34" charset="0"/>
                        </a:rPr>
                        <a:t> dialogue and/or speaking to get names in the minutes</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Actively participating in the board &amp; committee meetings</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5"/>
                  </a:ext>
                </a:extLst>
              </a:tr>
              <a:tr h="489156">
                <a:tc>
                  <a:txBody>
                    <a:bodyPr/>
                    <a:lstStyle/>
                    <a:p>
                      <a:r>
                        <a:rPr lang="en-CA" sz="2000" dirty="0">
                          <a:latin typeface="Calibri" panose="020F0502020204030204" pitchFamily="34" charset="0"/>
                        </a:rPr>
                        <a:t>Views</a:t>
                      </a:r>
                      <a:r>
                        <a:rPr lang="en-CA" sz="2000" baseline="0" dirty="0">
                          <a:latin typeface="Calibri" panose="020F0502020204030204" pitchFamily="34" charset="0"/>
                        </a:rPr>
                        <a:t> expressed outside meeting</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Expressing</a:t>
                      </a:r>
                      <a:r>
                        <a:rPr lang="en-CA" sz="2000" baseline="0" dirty="0">
                          <a:latin typeface="Calibri" panose="020F0502020204030204" pitchFamily="34" charset="0"/>
                        </a:rPr>
                        <a:t> views in the meeting</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6"/>
                  </a:ext>
                </a:extLst>
              </a:tr>
              <a:tr h="700959">
                <a:tc>
                  <a:txBody>
                    <a:bodyPr/>
                    <a:lstStyle/>
                    <a:p>
                      <a:r>
                        <a:rPr lang="en-CA" sz="2000" dirty="0">
                          <a:latin typeface="Calibri" panose="020F0502020204030204" pitchFamily="34" charset="0"/>
                        </a:rPr>
                        <a:t>Distracting </a:t>
                      </a:r>
                      <a:r>
                        <a:rPr lang="en-CA" sz="2000" baseline="0" dirty="0">
                          <a:latin typeface="Calibri" panose="020F0502020204030204" pitchFamily="34" charset="0"/>
                        </a:rPr>
                        <a:t>with electronic devices</a:t>
                      </a:r>
                      <a:endParaRPr lang="en-US" sz="2000" dirty="0">
                        <a:latin typeface="Calibri" panose="020F0502020204030204" pitchFamily="34" charset="0"/>
                      </a:endParaRPr>
                    </a:p>
                  </a:txBody>
                  <a:tcPr marL="91455" marR="91455" marT="45708" marB="45708"/>
                </a:tc>
                <a:tc>
                  <a:txBody>
                    <a:bodyPr/>
                    <a:lstStyle/>
                    <a:p>
                      <a:r>
                        <a:rPr lang="en-CA" sz="2000" dirty="0">
                          <a:latin typeface="Calibri" panose="020F0502020204030204" pitchFamily="34" charset="0"/>
                        </a:rPr>
                        <a:t>Remains attentive and engaged</a:t>
                      </a:r>
                      <a:r>
                        <a:rPr lang="en-CA" sz="2000" baseline="0" dirty="0">
                          <a:latin typeface="Calibri" panose="020F0502020204030204" pitchFamily="34" charset="0"/>
                        </a:rPr>
                        <a:t> </a:t>
                      </a:r>
                      <a:r>
                        <a:rPr lang="en-CA" sz="2000" dirty="0">
                          <a:latin typeface="Calibri" panose="020F0502020204030204" pitchFamily="34" charset="0"/>
                        </a:rPr>
                        <a:t> throughout</a:t>
                      </a:r>
                      <a:r>
                        <a:rPr lang="en-CA" sz="2000" baseline="0" dirty="0">
                          <a:latin typeface="Calibri" panose="020F0502020204030204" pitchFamily="34" charset="0"/>
                        </a:rPr>
                        <a:t> board &amp; committee meetings</a:t>
                      </a:r>
                      <a:endParaRPr lang="en-US" sz="2000" dirty="0">
                        <a:latin typeface="Calibri" panose="020F0502020204030204" pitchFamily="34" charset="0"/>
                      </a:endParaRPr>
                    </a:p>
                  </a:txBody>
                  <a:tcPr marL="91455" marR="91455" marT="45708" marB="45708"/>
                </a:tc>
                <a:extLst>
                  <a:ext uri="{0D108BD9-81ED-4DB2-BD59-A6C34878D82A}">
                    <a16:rowId xmlns:a16="http://schemas.microsoft.com/office/drawing/2014/main" val="10007"/>
                  </a:ext>
                </a:extLst>
              </a:tr>
            </a:tbl>
          </a:graphicData>
        </a:graphic>
      </p:graphicFrame>
      <p:grpSp>
        <p:nvGrpSpPr>
          <p:cNvPr id="10" name="Group 9"/>
          <p:cNvGrpSpPr/>
          <p:nvPr/>
        </p:nvGrpSpPr>
        <p:grpSpPr>
          <a:xfrm>
            <a:off x="-1" y="0"/>
            <a:ext cx="9281670" cy="1341438"/>
            <a:chOff x="-1" y="0"/>
            <a:chExt cx="9281670" cy="1341438"/>
          </a:xfrm>
        </p:grpSpPr>
        <p:sp>
          <p:nvSpPr>
            <p:cNvPr id="11"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2" name="Group 11"/>
            <p:cNvGrpSpPr/>
            <p:nvPr/>
          </p:nvGrpSpPr>
          <p:grpSpPr>
            <a:xfrm>
              <a:off x="-1" y="197872"/>
              <a:ext cx="9281670" cy="940521"/>
              <a:chOff x="-1" y="197872"/>
              <a:chExt cx="9281670" cy="940521"/>
            </a:xfrm>
          </p:grpSpPr>
          <p:sp>
            <p:nvSpPr>
              <p:cNvPr id="13" name="Rectangle 12"/>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5"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92292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E94D1-0EFD-4123-B83A-F86E1D3A75A4}"/>
              </a:ext>
            </a:extLst>
          </p:cNvPr>
          <p:cNvSpPr>
            <a:spLocks noGrp="1"/>
          </p:cNvSpPr>
          <p:nvPr>
            <p:ph idx="1"/>
          </p:nvPr>
        </p:nvSpPr>
        <p:spPr>
          <a:xfrm>
            <a:off x="457200" y="2781300"/>
            <a:ext cx="8229600" cy="3344863"/>
          </a:xfrm>
        </p:spPr>
        <p:txBody>
          <a:bodyPr/>
          <a:lstStyle/>
          <a:p>
            <a:pPr eaLnBrk="1" hangingPunct="1"/>
            <a:r>
              <a:rPr lang="en-CA" altLang="en-US" sz="2800"/>
              <a:t>The Why: We want to have people </a:t>
            </a:r>
            <a:r>
              <a:rPr lang="en-CA" altLang="en-US" sz="2800" i="1"/>
              <a:t>want</a:t>
            </a:r>
            <a:r>
              <a:rPr lang="en-CA" altLang="en-US" sz="2800"/>
              <a:t> to change, not </a:t>
            </a:r>
            <a:r>
              <a:rPr lang="en-CA" altLang="en-US" sz="2800" i="1"/>
              <a:t>have to</a:t>
            </a:r>
            <a:endParaRPr lang="en-CA" altLang="en-US" sz="2800"/>
          </a:p>
          <a:p>
            <a:pPr eaLnBrk="1" hangingPunct="1"/>
            <a:r>
              <a:rPr lang="en-CA" altLang="en-US" sz="2800"/>
              <a:t>The Who: We want to enlist formal and informal champions</a:t>
            </a:r>
          </a:p>
          <a:p>
            <a:pPr eaLnBrk="1" hangingPunct="1"/>
            <a:r>
              <a:rPr lang="en-CA" altLang="en-US" sz="2800"/>
              <a:t>The What: Be clear about the What (be simple, not abstract)</a:t>
            </a:r>
          </a:p>
          <a:p>
            <a:pPr eaLnBrk="1" hangingPunct="1"/>
            <a:r>
              <a:rPr lang="en-CA" altLang="en-US" sz="2800"/>
              <a:t>The How: Supporting formal and informal champions</a:t>
            </a:r>
          </a:p>
        </p:txBody>
      </p:sp>
      <p:sp>
        <p:nvSpPr>
          <p:cNvPr id="28675" name="Title 3">
            <a:extLst>
              <a:ext uri="{FF2B5EF4-FFF2-40B4-BE49-F238E27FC236}">
                <a16:creationId xmlns:a16="http://schemas.microsoft.com/office/drawing/2014/main" id="{1C7CAA77-E994-400E-B779-96DA44ECBED0}"/>
              </a:ext>
            </a:extLst>
          </p:cNvPr>
          <p:cNvSpPr>
            <a:spLocks noGrp="1"/>
          </p:cNvSpPr>
          <p:nvPr>
            <p:ph type="title"/>
          </p:nvPr>
        </p:nvSpPr>
        <p:spPr>
          <a:xfrm>
            <a:off x="471488" y="1638300"/>
            <a:ext cx="8229600" cy="1143000"/>
          </a:xfrm>
        </p:spPr>
        <p:txBody>
          <a:bodyPr/>
          <a:lstStyle/>
          <a:p>
            <a:pPr eaLnBrk="1" hangingPunct="1"/>
            <a:r>
              <a:rPr lang="en-CA" altLang="en-US" sz="3200"/>
              <a:t>How to effect change</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530913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D704E-DFB0-44EF-8ADF-FFFB5E871325}"/>
              </a:ext>
            </a:extLst>
          </p:cNvPr>
          <p:cNvSpPr>
            <a:spLocks noGrp="1"/>
          </p:cNvSpPr>
          <p:nvPr>
            <p:ph idx="1"/>
          </p:nvPr>
        </p:nvSpPr>
        <p:spPr>
          <a:xfrm>
            <a:off x="457200" y="2781300"/>
            <a:ext cx="8229600" cy="3344863"/>
          </a:xfrm>
        </p:spPr>
        <p:txBody>
          <a:bodyPr/>
          <a:lstStyle/>
          <a:p>
            <a:pPr eaLnBrk="1" hangingPunct="1"/>
            <a:r>
              <a:rPr lang="en-CA" altLang="en-US" sz="2800" dirty="0"/>
              <a:t>S</a:t>
            </a:r>
            <a:r>
              <a:rPr lang="en-CA" altLang="en-US" sz="2800" dirty="0" smtClean="0"/>
              <a:t>tart </a:t>
            </a:r>
            <a:r>
              <a:rPr lang="en-CA" altLang="en-US" sz="2800" dirty="0"/>
              <a:t>with why – people don’t buy what you do, they buy why you do it</a:t>
            </a:r>
          </a:p>
          <a:p>
            <a:pPr eaLnBrk="1" hangingPunct="1"/>
            <a:r>
              <a:rPr lang="en-CA" altLang="en-US" sz="2800" dirty="0"/>
              <a:t>The foundation for all change starts with a compelling why</a:t>
            </a:r>
          </a:p>
          <a:p>
            <a:pPr eaLnBrk="1" hangingPunct="1"/>
            <a:r>
              <a:rPr lang="en-CA" altLang="en-US" sz="2800" dirty="0"/>
              <a:t>Everyone needs to make the change on their own and create their own compelling why</a:t>
            </a:r>
          </a:p>
        </p:txBody>
      </p:sp>
      <p:sp>
        <p:nvSpPr>
          <p:cNvPr id="30723" name="Title 3">
            <a:extLst>
              <a:ext uri="{FF2B5EF4-FFF2-40B4-BE49-F238E27FC236}">
                <a16:creationId xmlns:a16="http://schemas.microsoft.com/office/drawing/2014/main" id="{424A46A4-D5E5-4444-8D32-6EA35983537F}"/>
              </a:ext>
            </a:extLst>
          </p:cNvPr>
          <p:cNvSpPr>
            <a:spLocks noGrp="1"/>
          </p:cNvSpPr>
          <p:nvPr>
            <p:ph type="title"/>
          </p:nvPr>
        </p:nvSpPr>
        <p:spPr>
          <a:xfrm>
            <a:off x="471488" y="1638300"/>
            <a:ext cx="8229600" cy="1143000"/>
          </a:xfrm>
        </p:spPr>
        <p:txBody>
          <a:bodyPr/>
          <a:lstStyle/>
          <a:p>
            <a:pPr eaLnBrk="1" hangingPunct="1"/>
            <a:r>
              <a:rPr lang="en-CA" altLang="en-US" sz="3200"/>
              <a:t>The Why: We want to have people </a:t>
            </a:r>
            <a:r>
              <a:rPr lang="en-CA" altLang="en-US" sz="3200" i="1"/>
              <a:t>want </a:t>
            </a:r>
            <a:r>
              <a:rPr lang="en-CA" altLang="en-US" sz="3200"/>
              <a:t>to change, not </a:t>
            </a:r>
            <a:r>
              <a:rPr lang="en-CA" altLang="en-US" sz="3200" i="1"/>
              <a:t>have </a:t>
            </a:r>
            <a:r>
              <a:rPr lang="en-CA" altLang="en-US" sz="3200"/>
              <a:t>to</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4243760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60958D-58A9-4339-88B5-40B82EE41D2B}"/>
              </a:ext>
            </a:extLst>
          </p:cNvPr>
          <p:cNvSpPr>
            <a:spLocks noGrp="1"/>
          </p:cNvSpPr>
          <p:nvPr>
            <p:ph idx="1"/>
          </p:nvPr>
        </p:nvSpPr>
        <p:spPr>
          <a:xfrm>
            <a:off x="457200" y="2781300"/>
            <a:ext cx="8229600" cy="3344863"/>
          </a:xfrm>
        </p:spPr>
        <p:txBody>
          <a:bodyPr/>
          <a:lstStyle/>
          <a:p>
            <a:pPr eaLnBrk="1" hangingPunct="1"/>
            <a:r>
              <a:rPr lang="en-CA" altLang="en-US" sz="2800" dirty="0"/>
              <a:t>You need to build </a:t>
            </a:r>
            <a:r>
              <a:rPr lang="en-CA" altLang="en-US" sz="2800" dirty="0" smtClean="0"/>
              <a:t>a </a:t>
            </a:r>
            <a:r>
              <a:rPr lang="en-CA" altLang="en-US" sz="2800" dirty="0"/>
              <a:t>network of </a:t>
            </a:r>
            <a:r>
              <a:rPr lang="en-CA" altLang="en-US" sz="2800" dirty="0" smtClean="0"/>
              <a:t>change </a:t>
            </a:r>
            <a:r>
              <a:rPr lang="en-CA" altLang="en-US" sz="2800" dirty="0"/>
              <a:t>champions</a:t>
            </a:r>
          </a:p>
          <a:p>
            <a:pPr eaLnBrk="1" hangingPunct="1"/>
            <a:r>
              <a:rPr lang="en-CA" altLang="en-US" sz="2800" dirty="0"/>
              <a:t>Enlist people to champion and model the change, to  influence others</a:t>
            </a:r>
          </a:p>
          <a:p>
            <a:pPr eaLnBrk="1" hangingPunct="1"/>
            <a:r>
              <a:rPr lang="en-CA" altLang="en-US" sz="2800" dirty="0"/>
              <a:t>Create your team and your change </a:t>
            </a:r>
            <a:r>
              <a:rPr lang="en-CA" altLang="en-US" sz="2800" dirty="0" smtClean="0"/>
              <a:t>leaders</a:t>
            </a:r>
            <a:endParaRPr lang="en-CA" altLang="en-US" sz="2800" dirty="0"/>
          </a:p>
        </p:txBody>
      </p:sp>
      <p:sp>
        <p:nvSpPr>
          <p:cNvPr id="32771" name="Title 3">
            <a:extLst>
              <a:ext uri="{FF2B5EF4-FFF2-40B4-BE49-F238E27FC236}">
                <a16:creationId xmlns:a16="http://schemas.microsoft.com/office/drawing/2014/main" id="{C51815D0-CF68-4895-AA1D-344070B1DE11}"/>
              </a:ext>
            </a:extLst>
          </p:cNvPr>
          <p:cNvSpPr>
            <a:spLocks noGrp="1"/>
          </p:cNvSpPr>
          <p:nvPr>
            <p:ph type="title"/>
          </p:nvPr>
        </p:nvSpPr>
        <p:spPr>
          <a:xfrm>
            <a:off x="471488" y="1638300"/>
            <a:ext cx="8229600" cy="1143000"/>
          </a:xfrm>
        </p:spPr>
        <p:txBody>
          <a:bodyPr/>
          <a:lstStyle/>
          <a:p>
            <a:pPr eaLnBrk="1" hangingPunct="1"/>
            <a:r>
              <a:rPr lang="en-CA" altLang="en-US" sz="3200"/>
              <a:t>The Who: We want to enlist formal and informal champions</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2713043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lstStyle/>
          <a:p>
            <a:pPr marL="0" lvl="0" indent="0">
              <a:buNone/>
            </a:pPr>
            <a:r>
              <a:rPr lang="en-US" dirty="0"/>
              <a:t>Almost always linked to one or more of these reasons:</a:t>
            </a:r>
          </a:p>
          <a:p>
            <a:pPr marL="514350" lvl="0" indent="-514350">
              <a:buFont typeface="+mj-lt"/>
              <a:buAutoNum type="arabicPeriod"/>
            </a:pPr>
            <a:r>
              <a:rPr lang="en-US" dirty="0"/>
              <a:t>The Drivers</a:t>
            </a:r>
          </a:p>
          <a:p>
            <a:pPr marL="514350" lvl="0" indent="-514350">
              <a:buFont typeface="+mj-lt"/>
              <a:buAutoNum type="arabicPeriod"/>
            </a:pPr>
            <a:r>
              <a:rPr lang="en-US" dirty="0"/>
              <a:t>The Pitfalls</a:t>
            </a:r>
          </a:p>
          <a:p>
            <a:pPr marL="514350" lvl="0" indent="-514350">
              <a:buFont typeface="+mj-lt"/>
              <a:buAutoNum type="arabicPeriod"/>
            </a:pPr>
            <a:r>
              <a:rPr lang="en-US" dirty="0"/>
              <a:t>The Processes</a:t>
            </a:r>
          </a:p>
          <a:p>
            <a:pPr marL="514350" lvl="0" indent="-514350">
              <a:buFont typeface="+mj-lt"/>
              <a:buAutoNum type="arabicPeriod"/>
            </a:pPr>
            <a:r>
              <a:rPr lang="en-US" dirty="0"/>
              <a:t>The Results</a:t>
            </a:r>
          </a:p>
        </p:txBody>
      </p:sp>
      <p:sp>
        <p:nvSpPr>
          <p:cNvPr id="4" name="Title 3"/>
          <p:cNvSpPr>
            <a:spLocks noGrp="1"/>
          </p:cNvSpPr>
          <p:nvPr>
            <p:ph type="title"/>
          </p:nvPr>
        </p:nvSpPr>
        <p:spPr>
          <a:xfrm>
            <a:off x="471715" y="1637928"/>
            <a:ext cx="8229600" cy="1143000"/>
          </a:xfrm>
        </p:spPr>
        <p:txBody>
          <a:bodyPr/>
          <a:lstStyle/>
          <a:p>
            <a:r>
              <a:rPr lang="en-US" dirty="0"/>
              <a:t>The “Bad” Experiences</a:t>
            </a:r>
            <a:endParaRPr lang="en-CA" dirty="0"/>
          </a:p>
        </p:txBody>
      </p:sp>
      <p:pic>
        <p:nvPicPr>
          <p:cNvPr id="2" name="Picture 1">
            <a:extLst>
              <a:ext uri="{FF2B5EF4-FFF2-40B4-BE49-F238E27FC236}">
                <a16:creationId xmlns:a16="http://schemas.microsoft.com/office/drawing/2014/main" id="{7BD6E192-BEB2-403E-92B7-761FF95B5C33}"/>
              </a:ext>
            </a:extLst>
          </p:cNvPr>
          <p:cNvPicPr>
            <a:picLocks noChangeAspect="1"/>
          </p:cNvPicPr>
          <p:nvPr/>
        </p:nvPicPr>
        <p:blipFill>
          <a:blip r:embed="rId2"/>
          <a:stretch>
            <a:fillRect/>
          </a:stretch>
        </p:blipFill>
        <p:spPr>
          <a:xfrm>
            <a:off x="4572000" y="3645024"/>
            <a:ext cx="3517697" cy="2700762"/>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129372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7A61C6-44E2-48EB-8C3C-8B6D44C22434}"/>
              </a:ext>
            </a:extLst>
          </p:cNvPr>
          <p:cNvSpPr>
            <a:spLocks noGrp="1"/>
          </p:cNvSpPr>
          <p:nvPr>
            <p:ph idx="1"/>
          </p:nvPr>
        </p:nvSpPr>
        <p:spPr>
          <a:xfrm>
            <a:off x="457200" y="2565400"/>
            <a:ext cx="8229600" cy="4032250"/>
          </a:xfrm>
        </p:spPr>
        <p:txBody>
          <a:bodyPr/>
          <a:lstStyle/>
          <a:p>
            <a:pPr eaLnBrk="1" hangingPunct="1"/>
            <a:endParaRPr lang="en-CA" altLang="en-US" sz="2600" dirty="0" smtClean="0"/>
          </a:p>
          <a:p>
            <a:pPr eaLnBrk="1" hangingPunct="1"/>
            <a:r>
              <a:rPr lang="en-CA" altLang="en-US" sz="2600" dirty="0" smtClean="0"/>
              <a:t>Envision </a:t>
            </a:r>
            <a:r>
              <a:rPr lang="en-CA" altLang="en-US" sz="2600" dirty="0"/>
              <a:t>desired change in mindset or behaviour</a:t>
            </a:r>
          </a:p>
          <a:p>
            <a:pPr eaLnBrk="1" hangingPunct="1"/>
            <a:r>
              <a:rPr lang="en-CA" altLang="en-US" sz="2600" dirty="0" smtClean="0"/>
              <a:t>Help </a:t>
            </a:r>
            <a:r>
              <a:rPr lang="en-CA" altLang="en-US" sz="2600" dirty="0"/>
              <a:t>people remember, practice, and build new habits </a:t>
            </a:r>
          </a:p>
          <a:p>
            <a:pPr eaLnBrk="1" hangingPunct="1"/>
            <a:r>
              <a:rPr lang="en-CA" altLang="en-US" sz="2600" dirty="0" smtClean="0"/>
              <a:t>Meet </a:t>
            </a:r>
            <a:r>
              <a:rPr lang="en-CA" altLang="en-US" sz="2600" dirty="0"/>
              <a:t>people where they are and evolve</a:t>
            </a:r>
          </a:p>
          <a:p>
            <a:pPr eaLnBrk="1" hangingPunct="1"/>
            <a:r>
              <a:rPr lang="en-CA" altLang="en-US" sz="2600" dirty="0"/>
              <a:t>Look for progress, not perfection</a:t>
            </a:r>
          </a:p>
        </p:txBody>
      </p:sp>
      <p:sp>
        <p:nvSpPr>
          <p:cNvPr id="34819" name="Title 3">
            <a:extLst>
              <a:ext uri="{FF2B5EF4-FFF2-40B4-BE49-F238E27FC236}">
                <a16:creationId xmlns:a16="http://schemas.microsoft.com/office/drawing/2014/main" id="{737BBE04-D00A-4FF0-BE20-DC854E65F06A}"/>
              </a:ext>
            </a:extLst>
          </p:cNvPr>
          <p:cNvSpPr>
            <a:spLocks noGrp="1"/>
          </p:cNvSpPr>
          <p:nvPr>
            <p:ph type="title"/>
          </p:nvPr>
        </p:nvSpPr>
        <p:spPr>
          <a:xfrm>
            <a:off x="471488" y="1638300"/>
            <a:ext cx="8229600" cy="1143000"/>
          </a:xfrm>
        </p:spPr>
        <p:txBody>
          <a:bodyPr/>
          <a:lstStyle/>
          <a:p>
            <a:pPr eaLnBrk="1" hangingPunct="1"/>
            <a:r>
              <a:rPr lang="en-CA" altLang="en-US" sz="3200" dirty="0"/>
              <a:t>The What: simple, specific, concrete</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44506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EEC33-F003-4BE3-B3FB-60D6837C295B}"/>
              </a:ext>
            </a:extLst>
          </p:cNvPr>
          <p:cNvSpPr>
            <a:spLocks noGrp="1"/>
          </p:cNvSpPr>
          <p:nvPr>
            <p:ph idx="1"/>
          </p:nvPr>
        </p:nvSpPr>
        <p:spPr>
          <a:xfrm>
            <a:off x="457200" y="2636838"/>
            <a:ext cx="8229600" cy="3344862"/>
          </a:xfrm>
        </p:spPr>
        <p:txBody>
          <a:bodyPr/>
          <a:lstStyle/>
          <a:p>
            <a:pPr eaLnBrk="1" hangingPunct="1"/>
            <a:r>
              <a:rPr lang="en-CA" altLang="en-US" sz="2800" dirty="0"/>
              <a:t>Support learning and development of the new ways/behaviours </a:t>
            </a:r>
          </a:p>
          <a:p>
            <a:pPr eaLnBrk="1" hangingPunct="1"/>
            <a:r>
              <a:rPr lang="en-CA" altLang="en-US" sz="2800" dirty="0" smtClean="0"/>
              <a:t>Social </a:t>
            </a:r>
            <a:r>
              <a:rPr lang="en-CA" altLang="en-US" sz="2800" dirty="0"/>
              <a:t>norms are important</a:t>
            </a:r>
          </a:p>
          <a:p>
            <a:pPr lvl="1" eaLnBrk="1" hangingPunct="1"/>
            <a:r>
              <a:rPr lang="en-CA" altLang="en-US" sz="2400" dirty="0"/>
              <a:t>People are influenced by what others do</a:t>
            </a:r>
          </a:p>
        </p:txBody>
      </p:sp>
      <p:sp>
        <p:nvSpPr>
          <p:cNvPr id="36867" name="Title 3">
            <a:extLst>
              <a:ext uri="{FF2B5EF4-FFF2-40B4-BE49-F238E27FC236}">
                <a16:creationId xmlns:a16="http://schemas.microsoft.com/office/drawing/2014/main" id="{373C3673-F2C7-4568-959E-FA84D33772F3}"/>
              </a:ext>
            </a:extLst>
          </p:cNvPr>
          <p:cNvSpPr>
            <a:spLocks noGrp="1"/>
          </p:cNvSpPr>
          <p:nvPr>
            <p:ph type="title"/>
          </p:nvPr>
        </p:nvSpPr>
        <p:spPr>
          <a:xfrm>
            <a:off x="471488" y="1412875"/>
            <a:ext cx="8229600" cy="1143000"/>
          </a:xfrm>
        </p:spPr>
        <p:txBody>
          <a:bodyPr/>
          <a:lstStyle/>
          <a:p>
            <a:pPr eaLnBrk="1" hangingPunct="1"/>
            <a:r>
              <a:rPr lang="en-CA" altLang="en-US" sz="3200"/>
              <a:t>The How: Supporting formal and</a:t>
            </a:r>
            <a:br>
              <a:rPr lang="en-CA" altLang="en-US" sz="3200"/>
            </a:br>
            <a:r>
              <a:rPr lang="en-CA" altLang="en-US" sz="3200"/>
              <a:t>informal champions</a:t>
            </a:r>
          </a:p>
        </p:txBody>
      </p:sp>
      <p:grpSp>
        <p:nvGrpSpPr>
          <p:cNvPr id="17" name="Group 16"/>
          <p:cNvGrpSpPr/>
          <p:nvPr/>
        </p:nvGrpSpPr>
        <p:grpSpPr>
          <a:xfrm>
            <a:off x="-1" y="0"/>
            <a:ext cx="9281670" cy="1341438"/>
            <a:chOff x="-1" y="0"/>
            <a:chExt cx="9281670" cy="1341438"/>
          </a:xfrm>
        </p:grpSpPr>
        <p:sp>
          <p:nvSpPr>
            <p:cNvPr id="18"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9" name="Group 18"/>
            <p:cNvGrpSpPr/>
            <p:nvPr/>
          </p:nvGrpSpPr>
          <p:grpSpPr>
            <a:xfrm>
              <a:off x="-1" y="197872"/>
              <a:ext cx="9281670" cy="940521"/>
              <a:chOff x="-1" y="197872"/>
              <a:chExt cx="9281670" cy="940521"/>
            </a:xfrm>
          </p:grpSpPr>
          <p:sp>
            <p:nvSpPr>
              <p:cNvPr id="20" name="Rectangle 19"/>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2"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716942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808A8-E51E-4EAF-9264-D3E7EF661C0D}"/>
              </a:ext>
            </a:extLst>
          </p:cNvPr>
          <p:cNvSpPr>
            <a:spLocks noGrp="1"/>
          </p:cNvSpPr>
          <p:nvPr>
            <p:ph idx="1"/>
          </p:nvPr>
        </p:nvSpPr>
        <p:spPr>
          <a:xfrm>
            <a:off x="457200" y="2781300"/>
            <a:ext cx="8229600" cy="3344863"/>
          </a:xfrm>
        </p:spPr>
        <p:txBody>
          <a:bodyPr/>
          <a:lstStyle/>
          <a:p>
            <a:pPr eaLnBrk="1" hangingPunct="1"/>
            <a:r>
              <a:rPr lang="en-CA" altLang="en-US"/>
              <a:t>Board Evaluation results are meant to provide impetus for positive </a:t>
            </a:r>
            <a:r>
              <a:rPr lang="en-CA" altLang="en-US" u="sng"/>
              <a:t>change</a:t>
            </a:r>
          </a:p>
          <a:p>
            <a:pPr eaLnBrk="1" hangingPunct="1"/>
            <a:r>
              <a:rPr lang="en-CA" altLang="en-US"/>
              <a:t>Conducting the evaluation is not enough, it is only the diagnostic</a:t>
            </a:r>
          </a:p>
          <a:p>
            <a:pPr eaLnBrk="1" hangingPunct="1"/>
            <a:r>
              <a:rPr lang="en-CA" altLang="en-US"/>
              <a:t>The real value comes from acting on the results</a:t>
            </a:r>
          </a:p>
        </p:txBody>
      </p:sp>
      <p:sp>
        <p:nvSpPr>
          <p:cNvPr id="38915" name="Title 3">
            <a:extLst>
              <a:ext uri="{FF2B5EF4-FFF2-40B4-BE49-F238E27FC236}">
                <a16:creationId xmlns:a16="http://schemas.microsoft.com/office/drawing/2014/main" id="{C4BB476B-425E-4FBB-AAF9-D16059838DA2}"/>
              </a:ext>
            </a:extLst>
          </p:cNvPr>
          <p:cNvSpPr>
            <a:spLocks noGrp="1"/>
          </p:cNvSpPr>
          <p:nvPr>
            <p:ph type="title"/>
          </p:nvPr>
        </p:nvSpPr>
        <p:spPr>
          <a:xfrm>
            <a:off x="471488" y="1638300"/>
            <a:ext cx="8229600" cy="1143000"/>
          </a:xfrm>
        </p:spPr>
        <p:txBody>
          <a:bodyPr/>
          <a:lstStyle/>
          <a:p>
            <a:pPr eaLnBrk="1" hangingPunct="1"/>
            <a:r>
              <a:rPr lang="en-CA" altLang="en-US" sz="3200"/>
              <a:t>Board Evaluation—Why Bother?</a:t>
            </a:r>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43189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A05E8-2F2B-48C0-8BDB-5BC4137ED821}"/>
              </a:ext>
            </a:extLst>
          </p:cNvPr>
          <p:cNvSpPr>
            <a:spLocks noGrp="1"/>
          </p:cNvSpPr>
          <p:nvPr>
            <p:ph idx="1"/>
          </p:nvPr>
        </p:nvSpPr>
        <p:spPr>
          <a:xfrm>
            <a:off x="457200" y="2781300"/>
            <a:ext cx="8229600" cy="3344863"/>
          </a:xfrm>
        </p:spPr>
        <p:txBody>
          <a:bodyPr/>
          <a:lstStyle/>
          <a:p>
            <a:pPr eaLnBrk="1" hangingPunct="1"/>
            <a:r>
              <a:rPr lang="en-CA" altLang="en-US" sz="2800"/>
              <a:t>I</a:t>
            </a:r>
            <a:r>
              <a:rPr lang="en-CA" altLang="en-US" sz="2800" smtClean="0"/>
              <a:t>f </a:t>
            </a:r>
            <a:r>
              <a:rPr lang="en-CA" altLang="en-US" sz="2800" dirty="0"/>
              <a:t>we get to this point, it will be a huge accomplishment</a:t>
            </a:r>
            <a:br>
              <a:rPr lang="en-CA" altLang="en-US" sz="2800" dirty="0"/>
            </a:br>
            <a:r>
              <a:rPr lang="en-CA" altLang="en-US" sz="2800" dirty="0"/>
              <a:t>…and it will take a lot of work!</a:t>
            </a:r>
            <a:endParaRPr lang="en-CA" altLang="en-US" sz="2800" b="1" dirty="0">
              <a:solidFill>
                <a:srgbClr val="000000"/>
              </a:solidFill>
            </a:endParaRPr>
          </a:p>
        </p:txBody>
      </p:sp>
      <p:sp>
        <p:nvSpPr>
          <p:cNvPr id="40963" name="Title 3">
            <a:extLst>
              <a:ext uri="{FF2B5EF4-FFF2-40B4-BE49-F238E27FC236}">
                <a16:creationId xmlns:a16="http://schemas.microsoft.com/office/drawing/2014/main" id="{ACDB1B7B-26BD-4A12-9AFD-BCB3AA08AB82}"/>
              </a:ext>
            </a:extLst>
          </p:cNvPr>
          <p:cNvSpPr>
            <a:spLocks noGrp="1"/>
          </p:cNvSpPr>
          <p:nvPr>
            <p:ph type="title"/>
          </p:nvPr>
        </p:nvSpPr>
        <p:spPr>
          <a:xfrm>
            <a:off x="471488" y="1638300"/>
            <a:ext cx="8229600" cy="1143000"/>
          </a:xfrm>
        </p:spPr>
        <p:txBody>
          <a:bodyPr/>
          <a:lstStyle/>
          <a:p>
            <a:pPr eaLnBrk="1" hangingPunct="1"/>
            <a:r>
              <a:rPr lang="en-CA" altLang="en-US" sz="3200" dirty="0" smtClean="0"/>
              <a:t>Behavioural </a:t>
            </a:r>
            <a:r>
              <a:rPr lang="en-CA" altLang="en-US" sz="3200" dirty="0"/>
              <a:t>aspects is the next level</a:t>
            </a:r>
            <a:endParaRPr lang="en-CA" altLang="en-US" sz="3200" dirty="0"/>
          </a:p>
        </p:txBody>
      </p:sp>
      <p:grpSp>
        <p:nvGrpSpPr>
          <p:cNvPr id="11" name="Group 10"/>
          <p:cNvGrpSpPr/>
          <p:nvPr/>
        </p:nvGrpSpPr>
        <p:grpSpPr>
          <a:xfrm>
            <a:off x="-1" y="0"/>
            <a:ext cx="9281670" cy="1341438"/>
            <a:chOff x="-1" y="0"/>
            <a:chExt cx="9281670" cy="1341438"/>
          </a:xfrm>
        </p:grpSpPr>
        <p:sp>
          <p:nvSpPr>
            <p:cNvPr id="12"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13" name="Group 12"/>
            <p:cNvGrpSpPr/>
            <p:nvPr/>
          </p:nvGrpSpPr>
          <p:grpSpPr>
            <a:xfrm>
              <a:off x="-1" y="197872"/>
              <a:ext cx="9281670" cy="940521"/>
              <a:chOff x="-1" y="197872"/>
              <a:chExt cx="9281670" cy="940521"/>
            </a:xfrm>
          </p:grpSpPr>
          <p:sp>
            <p:nvSpPr>
              <p:cNvPr id="14" name="Rectangle 13"/>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16"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359665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4906888" cy="3888432"/>
          </a:xfrm>
        </p:spPr>
        <p:txBody>
          <a:bodyPr/>
          <a:lstStyle/>
          <a:p>
            <a:pPr marL="0" indent="0">
              <a:buNone/>
            </a:pPr>
            <a:r>
              <a:rPr lang="en-US" dirty="0"/>
              <a:t>1. The Drivers:  the board hasn’t taken the time to fully understand why they are 	conducting the evaluation in the first 	place, and to identify what they are hoping 	to accomplish as a result. </a:t>
            </a:r>
          </a:p>
          <a:p>
            <a:endParaRPr lang="en-CA" dirty="0"/>
          </a:p>
        </p:txBody>
      </p:sp>
      <p:sp>
        <p:nvSpPr>
          <p:cNvPr id="4" name="Title 3"/>
          <p:cNvSpPr>
            <a:spLocks noGrp="1"/>
          </p:cNvSpPr>
          <p:nvPr>
            <p:ph type="title"/>
          </p:nvPr>
        </p:nvSpPr>
        <p:spPr>
          <a:xfrm>
            <a:off x="471715" y="1637928"/>
            <a:ext cx="8229600" cy="1143000"/>
          </a:xfrm>
        </p:spPr>
        <p:txBody>
          <a:bodyPr/>
          <a:lstStyle/>
          <a:p>
            <a:r>
              <a:rPr lang="en-US" dirty="0"/>
              <a:t>The “Bad” Experiences</a:t>
            </a:r>
            <a:endParaRPr lang="en-CA" dirty="0"/>
          </a:p>
        </p:txBody>
      </p:sp>
      <p:pic>
        <p:nvPicPr>
          <p:cNvPr id="2" name="Picture 1">
            <a:extLst>
              <a:ext uri="{FF2B5EF4-FFF2-40B4-BE49-F238E27FC236}">
                <a16:creationId xmlns:a16="http://schemas.microsoft.com/office/drawing/2014/main" id="{974D3405-A618-406F-A67D-A9E5FC8709A7}"/>
              </a:ext>
            </a:extLst>
          </p:cNvPr>
          <p:cNvPicPr>
            <a:picLocks noChangeAspect="1"/>
          </p:cNvPicPr>
          <p:nvPr/>
        </p:nvPicPr>
        <p:blipFill>
          <a:blip r:embed="rId2"/>
          <a:stretch>
            <a:fillRect/>
          </a:stretch>
        </p:blipFill>
        <p:spPr>
          <a:xfrm>
            <a:off x="5132484" y="3717032"/>
            <a:ext cx="4011516" cy="3005588"/>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58938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5064900" cy="3345235"/>
          </a:xfrm>
        </p:spPr>
        <p:txBody>
          <a:bodyPr/>
          <a:lstStyle/>
          <a:p>
            <a:pPr marL="0" indent="0">
              <a:buNone/>
            </a:pPr>
            <a:r>
              <a:rPr lang="en-US" dirty="0"/>
              <a:t>2.The Pitfalls:  inexperience and lack of independence of those leading the process means that they either ignore the pitfalls, or they don’t know enough to recognize and avoid them.</a:t>
            </a:r>
          </a:p>
          <a:p>
            <a:endParaRPr lang="en-CA" dirty="0"/>
          </a:p>
        </p:txBody>
      </p:sp>
      <p:sp>
        <p:nvSpPr>
          <p:cNvPr id="4" name="Title 3"/>
          <p:cNvSpPr>
            <a:spLocks noGrp="1"/>
          </p:cNvSpPr>
          <p:nvPr>
            <p:ph type="title"/>
          </p:nvPr>
        </p:nvSpPr>
        <p:spPr>
          <a:xfrm>
            <a:off x="471715" y="1637928"/>
            <a:ext cx="8229600" cy="1143000"/>
          </a:xfrm>
        </p:spPr>
        <p:txBody>
          <a:bodyPr/>
          <a:lstStyle/>
          <a:p>
            <a:r>
              <a:rPr lang="en-US" dirty="0"/>
              <a:t>The “Bad” Experiences</a:t>
            </a:r>
            <a:endParaRPr lang="en-CA" dirty="0"/>
          </a:p>
        </p:txBody>
      </p:sp>
      <p:pic>
        <p:nvPicPr>
          <p:cNvPr id="2" name="Picture 1">
            <a:extLst>
              <a:ext uri="{FF2B5EF4-FFF2-40B4-BE49-F238E27FC236}">
                <a16:creationId xmlns:a16="http://schemas.microsoft.com/office/drawing/2014/main" id="{D3FC1472-CE54-404C-8F6B-4C94494E2AA9}"/>
              </a:ext>
            </a:extLst>
          </p:cNvPr>
          <p:cNvPicPr>
            <a:picLocks noChangeAspect="1"/>
          </p:cNvPicPr>
          <p:nvPr/>
        </p:nvPicPr>
        <p:blipFill>
          <a:blip r:embed="rId2"/>
          <a:stretch>
            <a:fillRect/>
          </a:stretch>
        </p:blipFill>
        <p:spPr>
          <a:xfrm>
            <a:off x="5522100" y="3005981"/>
            <a:ext cx="3508302" cy="2525978"/>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47766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6635080" cy="3345235"/>
          </a:xfrm>
        </p:spPr>
        <p:txBody>
          <a:bodyPr/>
          <a:lstStyle/>
          <a:p>
            <a:pPr marL="0" indent="0">
              <a:buNone/>
            </a:pPr>
            <a:r>
              <a:rPr lang="en-US" dirty="0"/>
              <a:t>The Processes:  there are a variety of approaches and processes for conducting board evaluations.  Each of these tools is suited to differing drivers, boards, situations and circumstances.  Using the wrong tool for the job is like using a hammer when a screwdriver is needed.  It just won’t do the job</a:t>
            </a:r>
            <a:endParaRPr lang="en-CA" dirty="0"/>
          </a:p>
        </p:txBody>
      </p:sp>
      <p:sp>
        <p:nvSpPr>
          <p:cNvPr id="4" name="Title 3"/>
          <p:cNvSpPr>
            <a:spLocks noGrp="1"/>
          </p:cNvSpPr>
          <p:nvPr>
            <p:ph type="title"/>
          </p:nvPr>
        </p:nvSpPr>
        <p:spPr>
          <a:xfrm>
            <a:off x="471715" y="1423297"/>
            <a:ext cx="8229600" cy="1143000"/>
          </a:xfrm>
        </p:spPr>
        <p:txBody>
          <a:bodyPr/>
          <a:lstStyle/>
          <a:p>
            <a:r>
              <a:rPr lang="en-US" dirty="0"/>
              <a:t>The “Bad” Experiences</a:t>
            </a:r>
            <a:endParaRPr lang="en-CA" dirty="0"/>
          </a:p>
        </p:txBody>
      </p:sp>
      <p:pic>
        <p:nvPicPr>
          <p:cNvPr id="5" name="Picture 4">
            <a:extLst>
              <a:ext uri="{FF2B5EF4-FFF2-40B4-BE49-F238E27FC236}">
                <a16:creationId xmlns:a16="http://schemas.microsoft.com/office/drawing/2014/main" id="{4F1B9986-EFF7-441D-9153-69BA5442E2C4}"/>
              </a:ext>
            </a:extLst>
          </p:cNvPr>
          <p:cNvPicPr>
            <a:picLocks noChangeAspect="1"/>
          </p:cNvPicPr>
          <p:nvPr/>
        </p:nvPicPr>
        <p:blipFill>
          <a:blip r:embed="rId2"/>
          <a:stretch>
            <a:fillRect/>
          </a:stretch>
        </p:blipFill>
        <p:spPr>
          <a:xfrm rot="5400000">
            <a:off x="6035740" y="3625159"/>
            <a:ext cx="4112889" cy="2016009"/>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123868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34" y="2420888"/>
            <a:ext cx="8229600" cy="4104456"/>
          </a:xfrm>
        </p:spPr>
        <p:txBody>
          <a:bodyPr/>
          <a:lstStyle/>
          <a:p>
            <a:pPr marL="0" indent="0">
              <a:buNone/>
            </a:pPr>
            <a:r>
              <a:rPr lang="en-US" dirty="0"/>
              <a:t>4. The Results:  board evaluation results are meant to provide impetus for positive change and correction.  Conducting the evaluation is not enough­—this is only the diagnostic—the real value is added by acting on the results. </a:t>
            </a:r>
          </a:p>
          <a:p>
            <a:pPr marL="0" indent="0">
              <a:buNone/>
            </a:pPr>
            <a:endParaRPr lang="en-CA" dirty="0"/>
          </a:p>
        </p:txBody>
      </p:sp>
      <p:sp>
        <p:nvSpPr>
          <p:cNvPr id="4" name="Title 3"/>
          <p:cNvSpPr>
            <a:spLocks noGrp="1"/>
          </p:cNvSpPr>
          <p:nvPr>
            <p:ph type="title"/>
          </p:nvPr>
        </p:nvSpPr>
        <p:spPr>
          <a:xfrm>
            <a:off x="485588" y="1412875"/>
            <a:ext cx="8229600" cy="1143000"/>
          </a:xfrm>
        </p:spPr>
        <p:txBody>
          <a:bodyPr/>
          <a:lstStyle/>
          <a:p>
            <a:r>
              <a:rPr lang="en-US" dirty="0"/>
              <a:t>The “Bad” Experiences</a:t>
            </a:r>
            <a:endParaRPr lang="en-CA" dirty="0"/>
          </a:p>
        </p:txBody>
      </p:sp>
      <p:pic>
        <p:nvPicPr>
          <p:cNvPr id="2" name="Picture 1">
            <a:extLst>
              <a:ext uri="{FF2B5EF4-FFF2-40B4-BE49-F238E27FC236}">
                <a16:creationId xmlns:a16="http://schemas.microsoft.com/office/drawing/2014/main" id="{35AB5858-9064-440E-8CDB-8FD3655AFE08}"/>
              </a:ext>
            </a:extLst>
          </p:cNvPr>
          <p:cNvPicPr>
            <a:picLocks noChangeAspect="1"/>
          </p:cNvPicPr>
          <p:nvPr/>
        </p:nvPicPr>
        <p:blipFill>
          <a:blip r:embed="rId2"/>
          <a:stretch>
            <a:fillRect/>
          </a:stretch>
        </p:blipFill>
        <p:spPr>
          <a:xfrm>
            <a:off x="2273609" y="5381659"/>
            <a:ext cx="4596782" cy="1219306"/>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85223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15" y="2492896"/>
            <a:ext cx="8229600" cy="4032448"/>
          </a:xfrm>
        </p:spPr>
        <p:txBody>
          <a:bodyPr/>
          <a:lstStyle/>
          <a:p>
            <a:r>
              <a:rPr lang="en-US" dirty="0"/>
              <a:t>Understand the drivers</a:t>
            </a:r>
          </a:p>
          <a:p>
            <a:pPr lvl="1"/>
            <a:r>
              <a:rPr lang="en-US" dirty="0"/>
              <a:t>Accountability and compliance</a:t>
            </a:r>
          </a:p>
          <a:p>
            <a:pPr lvl="1"/>
            <a:r>
              <a:rPr lang="en-US" dirty="0"/>
              <a:t>Audit and assurance</a:t>
            </a:r>
          </a:p>
          <a:p>
            <a:pPr lvl="1"/>
            <a:r>
              <a:rPr lang="en-US" dirty="0"/>
              <a:t>Informing the renewal process</a:t>
            </a:r>
          </a:p>
          <a:p>
            <a:pPr lvl="1"/>
            <a:r>
              <a:rPr lang="en-US" dirty="0"/>
              <a:t>Education and awareness</a:t>
            </a:r>
          </a:p>
          <a:p>
            <a:pPr lvl="1"/>
            <a:r>
              <a:rPr lang="en-US" dirty="0"/>
              <a:t>Continuous learning and growth</a:t>
            </a:r>
          </a:p>
          <a:p>
            <a:pPr lvl="1"/>
            <a:r>
              <a:rPr lang="en-US" dirty="0"/>
              <a:t>Value added, positive change and mission accomplishment</a:t>
            </a:r>
          </a:p>
          <a:p>
            <a:endParaRPr lang="en-CA" dirty="0"/>
          </a:p>
        </p:txBody>
      </p:sp>
      <p:sp>
        <p:nvSpPr>
          <p:cNvPr id="4" name="Title 3"/>
          <p:cNvSpPr>
            <a:spLocks noGrp="1"/>
          </p:cNvSpPr>
          <p:nvPr>
            <p:ph type="title"/>
          </p:nvPr>
        </p:nvSpPr>
        <p:spPr>
          <a:xfrm>
            <a:off x="457200" y="1477575"/>
            <a:ext cx="8229600" cy="1143000"/>
          </a:xfrm>
        </p:spPr>
        <p:txBody>
          <a:bodyPr/>
          <a:lstStyle/>
          <a:p>
            <a:r>
              <a:rPr lang="en-CA" dirty="0"/>
              <a:t>Caution</a:t>
            </a:r>
          </a:p>
        </p:txBody>
      </p:sp>
      <p:pic>
        <p:nvPicPr>
          <p:cNvPr id="2" name="Picture 1">
            <a:extLst>
              <a:ext uri="{FF2B5EF4-FFF2-40B4-BE49-F238E27FC236}">
                <a16:creationId xmlns:a16="http://schemas.microsoft.com/office/drawing/2014/main" id="{37856592-CC89-4152-B81B-63556868F11D}"/>
              </a:ext>
            </a:extLst>
          </p:cNvPr>
          <p:cNvPicPr>
            <a:picLocks noChangeAspect="1"/>
          </p:cNvPicPr>
          <p:nvPr/>
        </p:nvPicPr>
        <p:blipFill>
          <a:blip r:embed="rId2"/>
          <a:stretch>
            <a:fillRect/>
          </a:stretch>
        </p:blipFill>
        <p:spPr>
          <a:xfrm>
            <a:off x="6228184" y="2226974"/>
            <a:ext cx="2706859" cy="1841152"/>
          </a:xfrm>
          <a:prstGeom prst="rect">
            <a:avLst/>
          </a:prstGeom>
        </p:spPr>
      </p:pic>
      <p:grpSp>
        <p:nvGrpSpPr>
          <p:cNvPr id="19" name="Group 18"/>
          <p:cNvGrpSpPr/>
          <p:nvPr/>
        </p:nvGrpSpPr>
        <p:grpSpPr>
          <a:xfrm>
            <a:off x="-1" y="0"/>
            <a:ext cx="9281670" cy="1341438"/>
            <a:chOff x="-1" y="0"/>
            <a:chExt cx="9281670" cy="1341438"/>
          </a:xfrm>
        </p:grpSpPr>
        <p:sp>
          <p:nvSpPr>
            <p:cNvPr id="20"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1" name="Group 20"/>
            <p:cNvGrpSpPr/>
            <p:nvPr/>
          </p:nvGrpSpPr>
          <p:grpSpPr>
            <a:xfrm>
              <a:off x="-1" y="197872"/>
              <a:ext cx="9281670" cy="940521"/>
              <a:chOff x="-1" y="197872"/>
              <a:chExt cx="9281670" cy="940521"/>
            </a:xfrm>
          </p:grpSpPr>
          <p:sp>
            <p:nvSpPr>
              <p:cNvPr id="22" name="Rectangle 21"/>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4"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318547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29600" cy="3345235"/>
          </a:xfrm>
        </p:spPr>
        <p:txBody>
          <a:bodyPr/>
          <a:lstStyle/>
          <a:p>
            <a:pPr marL="0" indent="0">
              <a:buNone/>
            </a:pPr>
            <a:r>
              <a:rPr lang="en-CA" dirty="0"/>
              <a:t> </a:t>
            </a:r>
          </a:p>
        </p:txBody>
      </p:sp>
      <p:sp>
        <p:nvSpPr>
          <p:cNvPr id="4" name="Title 3"/>
          <p:cNvSpPr>
            <a:spLocks noGrp="1"/>
          </p:cNvSpPr>
          <p:nvPr>
            <p:ph type="title"/>
          </p:nvPr>
        </p:nvSpPr>
        <p:spPr>
          <a:xfrm>
            <a:off x="457200" y="1406391"/>
            <a:ext cx="8229600" cy="1071563"/>
          </a:xfrm>
        </p:spPr>
        <p:txBody>
          <a:bodyPr/>
          <a:lstStyle/>
          <a:p>
            <a:r>
              <a:rPr lang="en-CA" dirty="0"/>
              <a:t>The Pitfalls</a:t>
            </a:r>
          </a:p>
        </p:txBody>
      </p:sp>
      <p:sp>
        <p:nvSpPr>
          <p:cNvPr id="19" name="Content Placeholder 2">
            <a:extLst>
              <a:ext uri="{FF2B5EF4-FFF2-40B4-BE49-F238E27FC236}">
                <a16:creationId xmlns:a16="http://schemas.microsoft.com/office/drawing/2014/main" id="{4744D117-D8EC-4D0F-B42B-A662669FD9B0}"/>
              </a:ext>
            </a:extLst>
          </p:cNvPr>
          <p:cNvSpPr txBox="1">
            <a:spLocks/>
          </p:cNvSpPr>
          <p:nvPr/>
        </p:nvSpPr>
        <p:spPr bwMode="auto">
          <a:xfrm>
            <a:off x="471715" y="2360232"/>
            <a:ext cx="8249816" cy="444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Calibri" panose="020F0502020204030204" pitchFamily="34" charset="0"/>
              </a:defRPr>
            </a:lvl2pPr>
            <a:lvl3pPr marL="1143000" indent="-228600" algn="l" rtl="0" fontAlgn="base">
              <a:spcBef>
                <a:spcPct val="20000"/>
              </a:spcBef>
              <a:spcAft>
                <a:spcPct val="0"/>
              </a:spcAft>
              <a:buChar char="•"/>
              <a:defRPr sz="2400">
                <a:solidFill>
                  <a:schemeClr val="tx1"/>
                </a:solidFill>
                <a:latin typeface="Calibri" panose="020F0502020204030204" pitchFamily="34" charset="0"/>
              </a:defRPr>
            </a:lvl3pPr>
            <a:lvl4pPr marL="1600200" indent="-228600" algn="l" rtl="0" fontAlgn="base">
              <a:spcBef>
                <a:spcPct val="20000"/>
              </a:spcBef>
              <a:spcAft>
                <a:spcPct val="0"/>
              </a:spcAft>
              <a:buChar char="–"/>
              <a:defRPr sz="2000">
                <a:solidFill>
                  <a:schemeClr val="tx1"/>
                </a:solidFill>
                <a:latin typeface="Calibri" panose="020F0502020204030204" pitchFamily="34" charset="0"/>
              </a:defRPr>
            </a:lvl4pPr>
            <a:lvl5pPr marL="2057400" indent="-228600" algn="l" rtl="0" fontAlgn="base">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rgbClr val="181C61"/>
                </a:solidFill>
                <a:latin typeface="+mn-lt"/>
              </a:defRPr>
            </a:lvl6pPr>
            <a:lvl7pPr marL="2971800" indent="-228600" algn="l" rtl="0" fontAlgn="base">
              <a:spcBef>
                <a:spcPct val="20000"/>
              </a:spcBef>
              <a:spcAft>
                <a:spcPct val="0"/>
              </a:spcAft>
              <a:buChar char="»"/>
              <a:defRPr sz="2000">
                <a:solidFill>
                  <a:srgbClr val="181C61"/>
                </a:solidFill>
                <a:latin typeface="+mn-lt"/>
              </a:defRPr>
            </a:lvl7pPr>
            <a:lvl8pPr marL="3429000" indent="-228600" algn="l" rtl="0" fontAlgn="base">
              <a:spcBef>
                <a:spcPct val="20000"/>
              </a:spcBef>
              <a:spcAft>
                <a:spcPct val="0"/>
              </a:spcAft>
              <a:buChar char="»"/>
              <a:defRPr sz="2000">
                <a:solidFill>
                  <a:srgbClr val="181C61"/>
                </a:solidFill>
                <a:latin typeface="+mn-lt"/>
              </a:defRPr>
            </a:lvl8pPr>
            <a:lvl9pPr marL="3886200" indent="-228600" algn="l" rtl="0" fontAlgn="base">
              <a:spcBef>
                <a:spcPct val="20000"/>
              </a:spcBef>
              <a:spcAft>
                <a:spcPct val="0"/>
              </a:spcAft>
              <a:buChar char="»"/>
              <a:defRPr sz="2000">
                <a:solidFill>
                  <a:srgbClr val="181C61"/>
                </a:solidFill>
                <a:latin typeface="+mn-lt"/>
              </a:defRPr>
            </a:lvl9pPr>
          </a:lstStyle>
          <a:p>
            <a:r>
              <a:rPr lang="en-US" kern="0" dirty="0"/>
              <a:t>Unclear or unarticulated drivers</a:t>
            </a:r>
          </a:p>
          <a:p>
            <a:r>
              <a:rPr lang="en-US" kern="0" dirty="0"/>
              <a:t>An exercise in compliance</a:t>
            </a:r>
          </a:p>
          <a:p>
            <a:r>
              <a:rPr lang="en-US" kern="0" dirty="0"/>
              <a:t>Subjectivity</a:t>
            </a:r>
          </a:p>
          <a:p>
            <a:r>
              <a:rPr lang="en-US" kern="0" dirty="0"/>
              <a:t>Working on the wrong problem</a:t>
            </a:r>
          </a:p>
          <a:p>
            <a:r>
              <a:rPr lang="en-US" kern="0" dirty="0"/>
              <a:t>Lack of independence</a:t>
            </a:r>
          </a:p>
          <a:p>
            <a:r>
              <a:rPr lang="en-US" kern="0" dirty="0"/>
              <a:t>Lack of expertise and a disciplined approach</a:t>
            </a:r>
          </a:p>
          <a:p>
            <a:r>
              <a:rPr lang="en-US" kern="0" dirty="0"/>
              <a:t>Using the wrong tool</a:t>
            </a:r>
          </a:p>
        </p:txBody>
      </p:sp>
      <p:grpSp>
        <p:nvGrpSpPr>
          <p:cNvPr id="20" name="Group 19"/>
          <p:cNvGrpSpPr/>
          <p:nvPr/>
        </p:nvGrpSpPr>
        <p:grpSpPr>
          <a:xfrm>
            <a:off x="-1" y="0"/>
            <a:ext cx="9281670" cy="1341438"/>
            <a:chOff x="-1" y="0"/>
            <a:chExt cx="9281670" cy="1341438"/>
          </a:xfrm>
        </p:grpSpPr>
        <p:sp>
          <p:nvSpPr>
            <p:cNvPr id="21" name="Rectangle 13"/>
            <p:cNvSpPr>
              <a:spLocks noChangeArrowheads="1"/>
            </p:cNvSpPr>
            <p:nvPr/>
          </p:nvSpPr>
          <p:spPr bwMode="auto">
            <a:xfrm>
              <a:off x="0" y="0"/>
              <a:ext cx="9144000" cy="1341438"/>
            </a:xfrm>
            <a:prstGeom prst="rect">
              <a:avLst/>
            </a:prstGeom>
            <a:solidFill>
              <a:srgbClr val="45576B"/>
            </a:solidFill>
            <a:ln w="9525">
              <a:solidFill>
                <a:schemeClr val="tx1"/>
              </a:solidFill>
              <a:miter lim="800000"/>
              <a:headEnd/>
              <a:tailEnd/>
            </a:ln>
            <a:effectLst/>
          </p:spPr>
          <p:txBody>
            <a:bodyPr wrap="none" anchor="ctr"/>
            <a:lstStyle/>
            <a:p>
              <a:endParaRPr lang="en-US"/>
            </a:p>
          </p:txBody>
        </p:sp>
        <p:grpSp>
          <p:nvGrpSpPr>
            <p:cNvPr id="22" name="Group 21"/>
            <p:cNvGrpSpPr/>
            <p:nvPr/>
          </p:nvGrpSpPr>
          <p:grpSpPr>
            <a:xfrm>
              <a:off x="-1" y="197872"/>
              <a:ext cx="9281670" cy="940521"/>
              <a:chOff x="-1" y="197872"/>
              <a:chExt cx="9281670" cy="940521"/>
            </a:xfrm>
          </p:grpSpPr>
          <p:sp>
            <p:nvSpPr>
              <p:cNvPr id="23" name="Rectangle 22"/>
              <p:cNvSpPr/>
              <p:nvPr/>
            </p:nvSpPr>
            <p:spPr bwMode="auto">
              <a:xfrm>
                <a:off x="-1" y="197872"/>
                <a:ext cx="9173033" cy="9378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3200" b="0" i="0" u="none" strike="noStrike" cap="none" normalizeH="0" baseline="0" smtClean="0">
                  <a:ln>
                    <a:noFill/>
                  </a:ln>
                  <a:solidFill>
                    <a:srgbClr val="433266"/>
                  </a:solidFill>
                  <a:effectLst/>
                  <a:latin typeface="Verdana" pitchFamily="34"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 y="202289"/>
                <a:ext cx="2344987" cy="936104"/>
              </a:xfrm>
              <a:prstGeom prst="rect">
                <a:avLst/>
              </a:prstGeom>
            </p:spPr>
          </p:pic>
          <p:sp>
            <p:nvSpPr>
              <p:cNvPr id="25" name="Text Box 17"/>
              <p:cNvSpPr txBox="1">
                <a:spLocks noChangeArrowheads="1"/>
              </p:cNvSpPr>
              <p:nvPr/>
            </p:nvSpPr>
            <p:spPr bwMode="auto">
              <a:xfrm>
                <a:off x="2462036" y="208363"/>
                <a:ext cx="6819633" cy="923330"/>
              </a:xfrm>
              <a:prstGeom prst="rect">
                <a:avLst/>
              </a:prstGeom>
              <a:solidFill>
                <a:schemeClr val="bg1"/>
              </a:solidFill>
              <a:ln w="9525">
                <a:noFill/>
                <a:miter lim="800000"/>
                <a:headEnd/>
                <a:tailEnd/>
              </a:ln>
              <a:effectLst/>
            </p:spPr>
            <p:txBody>
              <a:bodyPr wrap="square">
                <a:spAutoFit/>
              </a:bodyPr>
              <a:lstStyle/>
              <a:p>
                <a:r>
                  <a:rPr lang="en-US" sz="1400" dirty="0" smtClean="0">
                    <a:solidFill>
                      <a:schemeClr val="tx1"/>
                    </a:solidFill>
                  </a:rPr>
                  <a:t>Governance Professionals of Canada</a:t>
                </a:r>
                <a:endParaRPr lang="en-US" sz="1400" dirty="0">
                  <a:solidFill>
                    <a:schemeClr val="tx1"/>
                  </a:solidFill>
                </a:endParaRPr>
              </a:p>
              <a:p>
                <a:r>
                  <a:rPr lang="en-US" sz="1600" b="1" dirty="0" smtClean="0">
                    <a:solidFill>
                      <a:schemeClr val="tx1"/>
                    </a:solidFill>
                  </a:rPr>
                  <a:t>19</a:t>
                </a:r>
                <a:r>
                  <a:rPr lang="en-US" sz="1600" b="1" baseline="30000" dirty="0" smtClean="0">
                    <a:solidFill>
                      <a:schemeClr val="tx1"/>
                    </a:solidFill>
                  </a:rPr>
                  <a:t>th</a:t>
                </a:r>
                <a:r>
                  <a:rPr lang="en-US" sz="1600" b="1" dirty="0" smtClean="0">
                    <a:solidFill>
                      <a:schemeClr val="tx1"/>
                    </a:solidFill>
                  </a:rPr>
                  <a:t> </a:t>
                </a:r>
                <a:r>
                  <a:rPr lang="en-US" sz="1600" b="1" dirty="0">
                    <a:solidFill>
                      <a:schemeClr val="tx1"/>
                    </a:solidFill>
                  </a:rPr>
                  <a:t>Annual Corporate Governance Conference</a:t>
                </a:r>
              </a:p>
              <a:p>
                <a:r>
                  <a:rPr lang="en-CA" sz="1200" dirty="0" smtClean="0">
                    <a:solidFill>
                      <a:schemeClr val="tx1"/>
                    </a:solidFill>
                  </a:rPr>
                  <a:t>Delta St. John’s Hotel &amp; Conference Centre | </a:t>
                </a:r>
                <a:r>
                  <a:rPr lang="en-CA" sz="1200" dirty="0">
                    <a:solidFill>
                      <a:schemeClr val="tx1"/>
                    </a:solidFill>
                  </a:rPr>
                  <a:t>St. John’s Convention </a:t>
                </a:r>
                <a:r>
                  <a:rPr lang="en-CA" sz="1200" dirty="0" smtClean="0">
                    <a:solidFill>
                      <a:schemeClr val="tx1"/>
                    </a:solidFill>
                  </a:rPr>
                  <a:t>Centre</a:t>
                </a:r>
              </a:p>
              <a:p>
                <a:r>
                  <a:rPr lang="en-US" sz="1200" dirty="0" smtClean="0">
                    <a:solidFill>
                      <a:schemeClr val="tx1"/>
                    </a:solidFill>
                  </a:rPr>
                  <a:t>St. John’s, NL | </a:t>
                </a:r>
                <a:r>
                  <a:rPr lang="en-US" sz="1200" dirty="0">
                    <a:solidFill>
                      <a:schemeClr val="tx1"/>
                    </a:solidFill>
                  </a:rPr>
                  <a:t>August </a:t>
                </a:r>
                <a:r>
                  <a:rPr lang="en-US" sz="1200" dirty="0" smtClean="0">
                    <a:solidFill>
                      <a:schemeClr val="tx1"/>
                    </a:solidFill>
                  </a:rPr>
                  <a:t>20-23, 2017</a:t>
                </a:r>
                <a:endParaRPr lang="en-US" sz="1200" dirty="0">
                  <a:solidFill>
                    <a:schemeClr val="tx1"/>
                  </a:solidFill>
                  <a:latin typeface="Arial" charset="0"/>
                </a:endParaRPr>
              </a:p>
            </p:txBody>
          </p:sp>
        </p:grpSp>
      </p:grpSp>
    </p:spTree>
    <p:extLst>
      <p:ext uri="{BB962C8B-B14F-4D97-AF65-F5344CB8AC3E}">
        <p14:creationId xmlns:p14="http://schemas.microsoft.com/office/powerpoint/2010/main" val="2025841306"/>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33266"/>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433266"/>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TotalTime>
  <Words>2561</Words>
  <PresentationFormat>On-screen Show (4:3)</PresentationFormat>
  <Paragraphs>311</Paragraphs>
  <Slides>33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Verdana</vt:lpstr>
      <vt:lpstr>Custom Design</vt:lpstr>
      <vt:lpstr>PowerPoint Presentation</vt:lpstr>
      <vt:lpstr>Cautions and Pitfalls</vt:lpstr>
      <vt:lpstr>The “Bad” Experiences</vt:lpstr>
      <vt:lpstr>The “Bad” Experiences</vt:lpstr>
      <vt:lpstr>The “Bad” Experiences</vt:lpstr>
      <vt:lpstr>The “Bad” Experiences</vt:lpstr>
      <vt:lpstr>The “Bad” Experiences</vt:lpstr>
      <vt:lpstr>Caution</vt:lpstr>
      <vt:lpstr>The Pitfalls</vt:lpstr>
      <vt:lpstr> </vt:lpstr>
      <vt:lpstr>Options and Approaches</vt:lpstr>
      <vt:lpstr>The Processes</vt:lpstr>
      <vt:lpstr>Documentation Best Practices Review</vt:lpstr>
      <vt:lpstr>Questionnaires</vt:lpstr>
      <vt:lpstr>Interviews</vt:lpstr>
      <vt:lpstr>Observations</vt:lpstr>
      <vt:lpstr>Facilitated Dialogue</vt:lpstr>
      <vt:lpstr>Cultural Analysis</vt:lpstr>
      <vt:lpstr>The Processes</vt:lpstr>
      <vt:lpstr>The Decision Tree</vt:lpstr>
      <vt:lpstr>Why Bother?</vt:lpstr>
      <vt:lpstr>Survey Says?</vt:lpstr>
      <vt:lpstr>Statement </vt:lpstr>
      <vt:lpstr>Board Dynamics</vt:lpstr>
      <vt:lpstr>Expectations of Directors</vt:lpstr>
      <vt:lpstr>PowerPoint Presentation</vt:lpstr>
      <vt:lpstr>How to effect change</vt:lpstr>
      <vt:lpstr>The Why: We want to have people want to change, not have to</vt:lpstr>
      <vt:lpstr>The Who: We want to enlist formal and informal champions</vt:lpstr>
      <vt:lpstr>The What: simple, specific, concrete</vt:lpstr>
      <vt:lpstr>The How: Supporting formal and informal champions</vt:lpstr>
      <vt:lpstr>Board Evaluation—Why Bother?</vt:lpstr>
      <vt:lpstr>Behavioural aspects is the next level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2010-04-20T19:06:01Z</dcterms:created>
  <dcterms:modified xsi:type="dcterms:W3CDTF">2017-10-11T12:51:55Z</dcterms:modified>
</cp:coreProperties>
</file>